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10287000" cx="18288000"/>
  <p:notesSz cx="6858000" cy="9144000"/>
  <p:embeddedFontLst>
    <p:embeddedFont>
      <p:font typeface="Play"/>
      <p:regular r:id="rId9"/>
      <p:bold r:id="rId10"/>
    </p:embeddedFont>
    <p:embeddedFont>
      <p:font typeface="Poppins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5" roundtripDataSignature="AMtx7mh/nTkKEPZWJh4jj9RVmmbOYF2A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oppins-regular.fntdata"/><Relationship Id="rId10" Type="http://schemas.openxmlformats.org/officeDocument/2006/relationships/font" Target="fonts/Play-bold.fntdata"/><Relationship Id="rId13" Type="http://schemas.openxmlformats.org/officeDocument/2006/relationships/font" Target="fonts/Poppins-italic.fntdata"/><Relationship Id="rId12" Type="http://schemas.openxmlformats.org/officeDocument/2006/relationships/font" Target="fonts/Poppi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lay-regular.fntdata"/><Relationship Id="rId15" Type="http://customschemas.google.com/relationships/presentationmetadata" Target="metadata"/><Relationship Id="rId14" Type="http://schemas.openxmlformats.org/officeDocument/2006/relationships/font" Target="fonts/Poppi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"/>
          <p:cNvSpPr txBox="1"/>
          <p:nvPr/>
        </p:nvSpPr>
        <p:spPr>
          <a:xfrm>
            <a:off x="8079300" y="6032401"/>
            <a:ext cx="9180000" cy="2840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AUTORES</a:t>
            </a:r>
            <a:endParaRPr/>
          </a:p>
          <a:p>
            <a:pPr indent="-194714" lvl="1" marL="389428" marR="0" rtl="0" algn="l">
              <a:lnSpc>
                <a:spcPct val="1400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3"/>
              <a:buFont typeface="Arial"/>
              <a:buChar char="•"/>
            </a:pPr>
            <a:r>
              <a:rPr b="0" i="0" lang="en-US" sz="180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x</a:t>
            </a:r>
            <a:endParaRPr/>
          </a:p>
          <a:p>
            <a:pPr indent="-194714" lvl="1" marL="389428" marR="0" rtl="0" algn="l">
              <a:lnSpc>
                <a:spcPct val="1400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3"/>
              <a:buFont typeface="Arial"/>
              <a:buChar char="•"/>
            </a:pPr>
            <a:r>
              <a:rPr b="0" i="0" lang="en-US" sz="180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x</a:t>
            </a:r>
            <a:endParaRPr/>
          </a:p>
          <a:p>
            <a:pPr indent="-194714" lvl="1" marL="389428" marR="0" rtl="0" algn="l">
              <a:lnSpc>
                <a:spcPct val="1400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3"/>
              <a:buFont typeface="Arial"/>
              <a:buChar char="•"/>
            </a:pPr>
            <a:r>
              <a:rPr b="0" i="0" lang="en-US" sz="180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x</a:t>
            </a:r>
            <a:endParaRPr/>
          </a:p>
          <a:p>
            <a:pPr indent="-194714" lvl="1" marL="389428" marR="0" rtl="0" algn="l">
              <a:lnSpc>
                <a:spcPct val="1400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3"/>
              <a:buFont typeface="Arial"/>
              <a:buChar char="•"/>
            </a:pPr>
            <a:r>
              <a:rPr b="0" i="0" lang="en-US" sz="180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x</a:t>
            </a:r>
            <a:endParaRPr/>
          </a:p>
          <a:p>
            <a:pPr indent="-194714" lvl="1" marL="389428" marR="0" rtl="0" algn="l">
              <a:lnSpc>
                <a:spcPct val="1400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3"/>
              <a:buFont typeface="Arial"/>
              <a:buChar char="•"/>
            </a:pPr>
            <a:r>
              <a:rPr b="0" i="0" lang="en-US" sz="180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x</a:t>
            </a:r>
            <a:endParaRPr/>
          </a:p>
          <a:p>
            <a:pPr indent="-194714" lvl="1" marL="389428" marR="0" rtl="0" algn="l">
              <a:lnSpc>
                <a:spcPct val="1400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3"/>
              <a:buFont typeface="Arial"/>
              <a:buChar char="•"/>
            </a:pPr>
            <a:r>
              <a:rPr b="0" i="0" lang="en-US" sz="180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x</a:t>
            </a:r>
            <a:endParaRPr/>
          </a:p>
          <a:p>
            <a:pPr indent="0" lvl="0" marL="0" marR="0" rtl="0" algn="l">
              <a:lnSpc>
                <a:spcPct val="140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Centro de trabajo</a:t>
            </a:r>
            <a:endParaRPr/>
          </a:p>
          <a:p>
            <a:pPr indent="0" lvl="0" marL="0" marR="0" rtl="0" algn="l">
              <a:lnSpc>
                <a:spcPct val="140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email de autor de contacto</a:t>
            </a:r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8079300" y="1924142"/>
            <a:ext cx="9180000" cy="3219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3" u="none" cap="none" strike="noStrike">
                <a:solidFill>
                  <a:srgbClr val="E56174"/>
                </a:solidFill>
                <a:latin typeface="Poppins"/>
                <a:ea typeface="Poppins"/>
                <a:cs typeface="Poppins"/>
                <a:sym typeface="Poppins"/>
              </a:rPr>
              <a:t>“TÍTULO DE LA PONENCIA O COMUNICACIÓN”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2"/>
          <p:cNvSpPr txBox="1"/>
          <p:nvPr/>
        </p:nvSpPr>
        <p:spPr>
          <a:xfrm>
            <a:off x="4554000" y="1810346"/>
            <a:ext cx="91800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3">
                <a:solidFill>
                  <a:srgbClr val="E56174"/>
                </a:solidFill>
                <a:latin typeface="Poppins"/>
                <a:ea typeface="Poppins"/>
                <a:cs typeface="Poppins"/>
                <a:sym typeface="Poppins"/>
              </a:rPr>
              <a:t>XX</a:t>
            </a:r>
            <a:endParaRPr/>
          </a:p>
        </p:txBody>
      </p:sp>
      <p:sp>
        <p:nvSpPr>
          <p:cNvPr id="93" name="Google Shape;93;p2"/>
          <p:cNvSpPr txBox="1"/>
          <p:nvPr/>
        </p:nvSpPr>
        <p:spPr>
          <a:xfrm>
            <a:off x="1028700" y="3174345"/>
            <a:ext cx="16230600" cy="51459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0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El número máximo de diapositivas para las comunicaciones tipo póster es de 10. </a:t>
            </a:r>
            <a:endParaRPr/>
          </a:p>
          <a:p>
            <a:pPr indent="0" lvl="0" marL="0" marR="0" rtl="0" algn="l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0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 caso de comunicación oral o ponencia las diapositivas están limitadas al tiempo máximo para la exposición (7 minutos en caso de comunicación oral).</a:t>
            </a:r>
            <a:endParaRPr/>
          </a:p>
          <a:p>
            <a:pPr indent="0" lvl="0" marL="0" marR="0" rtl="0" algn="l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03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0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Para más información consulte las bases del certamen científico (exposiciones) en www.enfermeriadeltrabajo.com</a:t>
            </a:r>
            <a:endParaRPr/>
          </a:p>
          <a:p>
            <a:pPr indent="0" lvl="0" marL="0" marR="0" rtl="0" algn="l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03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03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03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03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3"/>
          <p:cNvSpPr txBox="1"/>
          <p:nvPr/>
        </p:nvSpPr>
        <p:spPr>
          <a:xfrm>
            <a:off x="1028700" y="4272042"/>
            <a:ext cx="16230600" cy="17810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5" u="none" cap="none" strike="noStrike">
                <a:solidFill>
                  <a:srgbClr val="E56174"/>
                </a:solidFill>
                <a:latin typeface="Play"/>
                <a:ea typeface="Play"/>
                <a:cs typeface="Play"/>
                <a:sym typeface="Play"/>
              </a:rPr>
              <a:t>¡Muchas Gracias!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