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48" r:id="rId5"/>
  </p:sldMasterIdLst>
  <p:notesMasterIdLst>
    <p:notesMasterId r:id="rId45"/>
  </p:notesMasterIdLst>
  <p:handoutMasterIdLst>
    <p:handoutMasterId r:id="rId46"/>
  </p:handoutMasterIdLst>
  <p:sldIdLst>
    <p:sldId id="502" r:id="rId6"/>
    <p:sldId id="481" r:id="rId7"/>
    <p:sldId id="491" r:id="rId8"/>
    <p:sldId id="467" r:id="rId9"/>
    <p:sldId id="437" r:id="rId10"/>
    <p:sldId id="440" r:id="rId11"/>
    <p:sldId id="428" r:id="rId12"/>
    <p:sldId id="263" r:id="rId13"/>
    <p:sldId id="258" r:id="rId14"/>
    <p:sldId id="474" r:id="rId15"/>
    <p:sldId id="486" r:id="rId16"/>
    <p:sldId id="457" r:id="rId17"/>
    <p:sldId id="501" r:id="rId18"/>
    <p:sldId id="471" r:id="rId19"/>
    <p:sldId id="470" r:id="rId20"/>
    <p:sldId id="497" r:id="rId21"/>
    <p:sldId id="493" r:id="rId22"/>
    <p:sldId id="498" r:id="rId23"/>
    <p:sldId id="499" r:id="rId24"/>
    <p:sldId id="500" r:id="rId25"/>
    <p:sldId id="496" r:id="rId26"/>
    <p:sldId id="487" r:id="rId27"/>
    <p:sldId id="480" r:id="rId28"/>
    <p:sldId id="492" r:id="rId29"/>
    <p:sldId id="454" r:id="rId30"/>
    <p:sldId id="478" r:id="rId31"/>
    <p:sldId id="482" r:id="rId32"/>
    <p:sldId id="475" r:id="rId33"/>
    <p:sldId id="494" r:id="rId34"/>
    <p:sldId id="485" r:id="rId35"/>
    <p:sldId id="453" r:id="rId36"/>
    <p:sldId id="452" r:id="rId37"/>
    <p:sldId id="488" r:id="rId38"/>
    <p:sldId id="504" r:id="rId39"/>
    <p:sldId id="503" r:id="rId40"/>
    <p:sldId id="505" r:id="rId41"/>
    <p:sldId id="506" r:id="rId42"/>
    <p:sldId id="461" r:id="rId43"/>
    <p:sldId id="495" r:id="rId44"/>
  </p:sldIdLst>
  <p:sldSz cx="12192000" cy="6858000"/>
  <p:notesSz cx="6797675" cy="9926638"/>
  <p:custDataLst>
    <p:tags r:id="rId47"/>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orient="horz" pos="1661" userDrawn="1">
          <p15:clr>
            <a:srgbClr val="A4A3A4"/>
          </p15:clr>
        </p15:guide>
        <p15:guide id="3" pos="656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int Out Presentaciones" initials="MA" lastIdx="1" clrIdx="0"/>
  <p:cmAuthor id="2" name="Ortega Arantxa (beonit)" initials="OA(" lastIdx="1" clrIdx="1">
    <p:extLst>
      <p:ext uri="{19B8F6BF-5375-455C-9EA6-DF929625EA0E}">
        <p15:presenceInfo xmlns:p15="http://schemas.microsoft.com/office/powerpoint/2012/main" userId="S::Arantxa.Ortega@ucb.com::1feba4aa-5e20-41ae-b489-8135af4f6c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CCB"/>
    <a:srgbClr val="DDDCD5"/>
    <a:srgbClr val="E1E0D1"/>
    <a:srgbClr val="E6E2CC"/>
    <a:srgbClr val="FFDD7D"/>
    <a:srgbClr val="00ADA9"/>
    <a:srgbClr val="CCECFF"/>
    <a:srgbClr val="FF6600"/>
    <a:srgbClr val="FF99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84421-6FB2-4986-89E1-AC3A50CB3C6D}" v="1171" dt="2023-09-20T09:45:57.59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4" autoAdjust="0"/>
    <p:restoredTop sz="89975" autoAdjust="0"/>
  </p:normalViewPr>
  <p:slideViewPr>
    <p:cSldViewPr snapToGrid="0" showGuides="1">
      <p:cViewPr varScale="1">
        <p:scale>
          <a:sx n="66" d="100"/>
          <a:sy n="66" d="100"/>
        </p:scale>
        <p:origin x="936" y="60"/>
      </p:cViewPr>
      <p:guideLst>
        <p:guide orient="horz" pos="3226"/>
        <p:guide orient="horz" pos="1661"/>
        <p:guide pos="6562"/>
      </p:guideLst>
    </p:cSldViewPr>
  </p:slideViewPr>
  <p:notesTextViewPr>
    <p:cViewPr>
      <p:scale>
        <a:sx n="3" d="2"/>
        <a:sy n="3" d="2"/>
      </p:scale>
      <p:origin x="0" y="0"/>
    </p:cViewPr>
  </p:notesTextViewPr>
  <p:sorterViewPr>
    <p:cViewPr>
      <p:scale>
        <a:sx n="50" d="100"/>
        <a:sy n="50" d="100"/>
      </p:scale>
      <p:origin x="0" y="0"/>
    </p:cViewPr>
  </p:sorterViewPr>
  <p:notesViewPr>
    <p:cSldViewPr snapToGrid="0" showGuides="1">
      <p:cViewPr varScale="1">
        <p:scale>
          <a:sx n="82" d="100"/>
          <a:sy n="82" d="100"/>
        </p:scale>
        <p:origin x="397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7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97920767716536"/>
          <c:y val="2.578124841404722E-2"/>
          <c:w val="0.63229170767716536"/>
          <c:h val="0.94843750317190556"/>
        </c:manualLayout>
      </c:layout>
      <c:doughnutChart>
        <c:varyColors val="1"/>
        <c:ser>
          <c:idx val="0"/>
          <c:order val="0"/>
          <c:tx>
            <c:strRef>
              <c:f>Hoja1!$B$1</c:f>
              <c:strCache>
                <c:ptCount val="1"/>
                <c:pt idx="0">
                  <c:v>Ventas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61-430A-AB46-D8508CFFB1A3}"/>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2-E561-430A-AB46-D8508CFFB1A3}"/>
              </c:ext>
            </c:extLst>
          </c:dPt>
          <c:dPt>
            <c:idx val="2"/>
            <c:bubble3D val="0"/>
            <c:spPr>
              <a:solidFill>
                <a:srgbClr val="8AA7C7"/>
              </a:solidFill>
              <a:ln w="19050">
                <a:solidFill>
                  <a:schemeClr val="lt1"/>
                </a:solidFill>
              </a:ln>
              <a:effectLst/>
            </c:spPr>
            <c:extLst>
              <c:ext xmlns:c16="http://schemas.microsoft.com/office/drawing/2014/chart" uri="{C3380CC4-5D6E-409C-BE32-E72D297353CC}">
                <c16:uniqueId val="{00000003-E561-430A-AB46-D8508CFFB1A3}"/>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B7C-431B-AE2D-6431E580C680}"/>
              </c:ext>
            </c:extLst>
          </c:dPt>
          <c:cat>
            <c:strRef>
              <c:f>Hoja1!$A$2:$A$5</c:f>
              <c:strCache>
                <c:ptCount val="4"/>
                <c:pt idx="0">
                  <c:v>ENMT</c:v>
                </c:pt>
                <c:pt idx="1">
                  <c:v>QUIRONSALUD</c:v>
                </c:pt>
                <c:pt idx="2">
                  <c:v>QUIRONPREVENCION</c:v>
                </c:pt>
                <c:pt idx="3">
                  <c:v>4º trim.</c:v>
                </c:pt>
              </c:strCache>
            </c:strRef>
          </c:cat>
          <c:val>
            <c:numRef>
              <c:f>Hoja1!$B$2:$B$5</c:f>
              <c:numCache>
                <c:formatCode>General</c:formatCode>
                <c:ptCount val="4"/>
                <c:pt idx="0">
                  <c:v>1</c:v>
                </c:pt>
                <c:pt idx="1">
                  <c:v>1</c:v>
                </c:pt>
                <c:pt idx="2">
                  <c:v>1</c:v>
                </c:pt>
              </c:numCache>
            </c:numRef>
          </c:val>
          <c:extLst>
            <c:ext xmlns:c16="http://schemas.microsoft.com/office/drawing/2014/chart" uri="{C3380CC4-5D6E-409C-BE32-E72D297353CC}">
              <c16:uniqueId val="{00000000-E561-430A-AB46-D8508CFFB1A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3.jpg"/><Relationship Id="rId1" Type="http://schemas.openxmlformats.org/officeDocument/2006/relationships/image" Target="../media/image26.pn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svg"/><Relationship Id="rId1" Type="http://schemas.openxmlformats.org/officeDocument/2006/relationships/image" Target="../media/image28.png"/><Relationship Id="rId6" Type="http://schemas.openxmlformats.org/officeDocument/2006/relationships/image" Target="../media/image39.svg"/><Relationship Id="rId5" Type="http://schemas.openxmlformats.org/officeDocument/2006/relationships/image" Target="../media/image30.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3.jpg"/><Relationship Id="rId1"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svg"/><Relationship Id="rId1" Type="http://schemas.openxmlformats.org/officeDocument/2006/relationships/image" Target="../media/image28.png"/><Relationship Id="rId6" Type="http://schemas.openxmlformats.org/officeDocument/2006/relationships/image" Target="../media/image39.svg"/><Relationship Id="rId5" Type="http://schemas.openxmlformats.org/officeDocument/2006/relationships/image" Target="../media/image30.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3B9D1-8127-4104-A0A2-26DF9BD11F04}"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s-ES"/>
        </a:p>
      </dgm:t>
    </dgm:pt>
    <dgm:pt modelId="{E03358F0-753A-4AD2-9C45-4309D96DEE91}">
      <dgm:prSet phldrT="[Texto]" custT="1"/>
      <dgm:spPr/>
      <dgm:t>
        <a:bodyPr/>
        <a:lstStyle/>
        <a:p>
          <a:r>
            <a:rPr lang="es-ES" sz="6200" dirty="0"/>
            <a:t>TUTOR.                  </a:t>
          </a:r>
          <a:r>
            <a:rPr lang="es-ES" sz="4000" dirty="0"/>
            <a:t>3 ejes de trabajo</a:t>
          </a:r>
          <a:endParaRPr lang="es-ES" sz="6200" dirty="0"/>
        </a:p>
      </dgm:t>
    </dgm:pt>
    <dgm:pt modelId="{B40C5F02-5297-48B2-B8D8-D0AF5933EDE5}" type="parTrans" cxnId="{BC96B788-B320-435F-AECA-E1FF42E27C78}">
      <dgm:prSet/>
      <dgm:spPr/>
      <dgm:t>
        <a:bodyPr/>
        <a:lstStyle/>
        <a:p>
          <a:endParaRPr lang="es-ES"/>
        </a:p>
      </dgm:t>
    </dgm:pt>
    <dgm:pt modelId="{5487A6A3-F9E3-43B2-B3E9-92152D450B05}" type="sibTrans" cxnId="{BC96B788-B320-435F-AECA-E1FF42E27C78}">
      <dgm:prSet/>
      <dgm:spPr/>
      <dgm:t>
        <a:bodyPr/>
        <a:lstStyle/>
        <a:p>
          <a:endParaRPr lang="es-ES"/>
        </a:p>
      </dgm:t>
    </dgm:pt>
    <dgm:pt modelId="{935BE30A-D7BB-4839-B149-7A5FAF0BA546}">
      <dgm:prSet phldrT="[Texto]"/>
      <dgm:spPr/>
      <dgm:t>
        <a:bodyPr/>
        <a:lstStyle/>
        <a:p>
          <a:r>
            <a:rPr lang="es-ES" dirty="0"/>
            <a:t>Libro Residente</a:t>
          </a:r>
        </a:p>
      </dgm:t>
    </dgm:pt>
    <dgm:pt modelId="{838BE518-47AB-45EF-B78C-CC8D7AA10EC4}" type="parTrans" cxnId="{7C2C8EFF-5C53-4C3B-914E-D22065E7AA61}">
      <dgm:prSet/>
      <dgm:spPr/>
      <dgm:t>
        <a:bodyPr/>
        <a:lstStyle/>
        <a:p>
          <a:endParaRPr lang="es-ES"/>
        </a:p>
      </dgm:t>
    </dgm:pt>
    <dgm:pt modelId="{7D4EE8A5-4253-4FF0-A7CA-1FFDD98033EC}" type="sibTrans" cxnId="{7C2C8EFF-5C53-4C3B-914E-D22065E7AA61}">
      <dgm:prSet/>
      <dgm:spPr/>
      <dgm:t>
        <a:bodyPr/>
        <a:lstStyle/>
        <a:p>
          <a:endParaRPr lang="es-ES"/>
        </a:p>
      </dgm:t>
    </dgm:pt>
    <dgm:pt modelId="{97F996E4-50A7-4C9E-89CB-F37D4139F7F6}">
      <dgm:prSet phldrT="[Texto]"/>
      <dgm:spPr/>
      <dgm:t>
        <a:bodyPr/>
        <a:lstStyle/>
        <a:p>
          <a:r>
            <a:rPr lang="es-ES" dirty="0"/>
            <a:t>Evaluación Anual</a:t>
          </a:r>
        </a:p>
      </dgm:t>
    </dgm:pt>
    <dgm:pt modelId="{5AD9E66B-B2A5-489D-A795-51AFFC754801}" type="parTrans" cxnId="{E99C895E-2A1F-41BF-B36B-D8D8B977C60F}">
      <dgm:prSet/>
      <dgm:spPr/>
      <dgm:t>
        <a:bodyPr/>
        <a:lstStyle/>
        <a:p>
          <a:endParaRPr lang="es-ES"/>
        </a:p>
      </dgm:t>
    </dgm:pt>
    <dgm:pt modelId="{C21BBDE1-ABE3-4EEF-8BE0-F4EF3D37C283}" type="sibTrans" cxnId="{E99C895E-2A1F-41BF-B36B-D8D8B977C60F}">
      <dgm:prSet/>
      <dgm:spPr/>
      <dgm:t>
        <a:bodyPr/>
        <a:lstStyle/>
        <a:p>
          <a:endParaRPr lang="es-ES"/>
        </a:p>
      </dgm:t>
    </dgm:pt>
    <dgm:pt modelId="{658ED090-268F-435A-A438-E8428DD7117B}">
      <dgm:prSet/>
      <dgm:spPr/>
      <dgm:t>
        <a:bodyPr/>
        <a:lstStyle/>
        <a:p>
          <a:r>
            <a:rPr lang="es-ES" dirty="0"/>
            <a:t>Reuniones periódicas</a:t>
          </a:r>
        </a:p>
      </dgm:t>
    </dgm:pt>
    <dgm:pt modelId="{63CE9C0F-75BB-4CC8-B52C-A2A6D705F595}" type="parTrans" cxnId="{82BD4400-9450-488D-8378-4949985F19C6}">
      <dgm:prSet/>
      <dgm:spPr/>
      <dgm:t>
        <a:bodyPr/>
        <a:lstStyle/>
        <a:p>
          <a:endParaRPr lang="es-ES"/>
        </a:p>
      </dgm:t>
    </dgm:pt>
    <dgm:pt modelId="{1BAE7BCE-7233-43A9-B6CE-8A508188E9F6}" type="sibTrans" cxnId="{82BD4400-9450-488D-8378-4949985F19C6}">
      <dgm:prSet/>
      <dgm:spPr/>
      <dgm:t>
        <a:bodyPr/>
        <a:lstStyle/>
        <a:p>
          <a:endParaRPr lang="es-ES"/>
        </a:p>
      </dgm:t>
    </dgm:pt>
    <dgm:pt modelId="{B1DEAEAE-9850-46EC-83B5-4E8310CCE6A8}" type="pres">
      <dgm:prSet presAssocID="{EC63B9D1-8127-4104-A0A2-26DF9BD11F04}" presName="Name0" presStyleCnt="0">
        <dgm:presLayoutVars>
          <dgm:chPref val="1"/>
          <dgm:dir/>
          <dgm:animOne val="branch"/>
          <dgm:animLvl val="lvl"/>
          <dgm:resizeHandles/>
        </dgm:presLayoutVars>
      </dgm:prSet>
      <dgm:spPr/>
      <dgm:t>
        <a:bodyPr/>
        <a:lstStyle/>
        <a:p>
          <a:endParaRPr lang="es-ES"/>
        </a:p>
      </dgm:t>
    </dgm:pt>
    <dgm:pt modelId="{006B390A-B3B3-4B22-A808-F45E288798EC}" type="pres">
      <dgm:prSet presAssocID="{E03358F0-753A-4AD2-9C45-4309D96DEE91}" presName="vertOne" presStyleCnt="0"/>
      <dgm:spPr/>
    </dgm:pt>
    <dgm:pt modelId="{16AADD42-26BA-43FE-BEAF-D550A92CCA7C}" type="pres">
      <dgm:prSet presAssocID="{E03358F0-753A-4AD2-9C45-4309D96DEE91}" presName="txOne" presStyleLbl="node0" presStyleIdx="0" presStyleCnt="1" custScaleY="66626" custLinFactY="-9587" custLinFactNeighborX="-11" custLinFactNeighborY="-100000">
        <dgm:presLayoutVars>
          <dgm:chPref val="3"/>
        </dgm:presLayoutVars>
      </dgm:prSet>
      <dgm:spPr/>
      <dgm:t>
        <a:bodyPr/>
        <a:lstStyle/>
        <a:p>
          <a:endParaRPr lang="es-ES"/>
        </a:p>
      </dgm:t>
    </dgm:pt>
    <dgm:pt modelId="{0DB8D5FC-7D27-4747-B060-47D0AD8DFC6D}" type="pres">
      <dgm:prSet presAssocID="{E03358F0-753A-4AD2-9C45-4309D96DEE91}" presName="parTransOne" presStyleCnt="0"/>
      <dgm:spPr/>
    </dgm:pt>
    <dgm:pt modelId="{4AD7055D-063B-4E35-B44D-2F009EDCED10}" type="pres">
      <dgm:prSet presAssocID="{E03358F0-753A-4AD2-9C45-4309D96DEE91}" presName="horzOne" presStyleCnt="0"/>
      <dgm:spPr/>
    </dgm:pt>
    <dgm:pt modelId="{A8E7CD2E-4F6F-47D1-9C32-89F262BCE29A}" type="pres">
      <dgm:prSet presAssocID="{658ED090-268F-435A-A438-E8428DD7117B}" presName="vertTwo" presStyleCnt="0"/>
      <dgm:spPr/>
    </dgm:pt>
    <dgm:pt modelId="{FC3BCDE6-1CE2-4185-85A9-004C66951776}" type="pres">
      <dgm:prSet presAssocID="{658ED090-268F-435A-A438-E8428DD7117B}" presName="txTwo" presStyleLbl="node2" presStyleIdx="0" presStyleCnt="3" custScaleX="83422">
        <dgm:presLayoutVars>
          <dgm:chPref val="3"/>
        </dgm:presLayoutVars>
      </dgm:prSet>
      <dgm:spPr/>
      <dgm:t>
        <a:bodyPr/>
        <a:lstStyle/>
        <a:p>
          <a:endParaRPr lang="es-ES"/>
        </a:p>
      </dgm:t>
    </dgm:pt>
    <dgm:pt modelId="{0D10D68C-2467-4E63-B47E-CAD7A8DF15A1}" type="pres">
      <dgm:prSet presAssocID="{658ED090-268F-435A-A438-E8428DD7117B}" presName="horzTwo" presStyleCnt="0"/>
      <dgm:spPr/>
    </dgm:pt>
    <dgm:pt modelId="{A78EC3B1-EB41-4D98-A5D1-6E60B7D35C3F}" type="pres">
      <dgm:prSet presAssocID="{1BAE7BCE-7233-43A9-B6CE-8A508188E9F6}" presName="sibSpaceTwo" presStyleCnt="0"/>
      <dgm:spPr/>
    </dgm:pt>
    <dgm:pt modelId="{3B7F69D0-1CE9-457E-B78F-65A90BB10FFA}" type="pres">
      <dgm:prSet presAssocID="{935BE30A-D7BB-4839-B149-7A5FAF0BA546}" presName="vertTwo" presStyleCnt="0"/>
      <dgm:spPr/>
    </dgm:pt>
    <dgm:pt modelId="{0DD18551-B4EA-4D7E-B73A-AD37299B7DC9}" type="pres">
      <dgm:prSet presAssocID="{935BE30A-D7BB-4839-B149-7A5FAF0BA546}" presName="txTwo" presStyleLbl="node2" presStyleIdx="1" presStyleCnt="3" custScaleX="83205">
        <dgm:presLayoutVars>
          <dgm:chPref val="3"/>
        </dgm:presLayoutVars>
      </dgm:prSet>
      <dgm:spPr/>
      <dgm:t>
        <a:bodyPr/>
        <a:lstStyle/>
        <a:p>
          <a:endParaRPr lang="es-ES"/>
        </a:p>
      </dgm:t>
    </dgm:pt>
    <dgm:pt modelId="{5C6822D2-FE11-4358-A6AC-ABDE3AA63DE7}" type="pres">
      <dgm:prSet presAssocID="{935BE30A-D7BB-4839-B149-7A5FAF0BA546}" presName="horzTwo" presStyleCnt="0"/>
      <dgm:spPr/>
    </dgm:pt>
    <dgm:pt modelId="{268D8007-F44E-42A2-A7AC-63E4750B653A}" type="pres">
      <dgm:prSet presAssocID="{7D4EE8A5-4253-4FF0-A7CA-1FFDD98033EC}" presName="sibSpaceTwo" presStyleCnt="0"/>
      <dgm:spPr/>
    </dgm:pt>
    <dgm:pt modelId="{42DC7049-947F-40E8-8328-EF44BCA0F8AB}" type="pres">
      <dgm:prSet presAssocID="{97F996E4-50A7-4C9E-89CB-F37D4139F7F6}" presName="vertTwo" presStyleCnt="0"/>
      <dgm:spPr/>
    </dgm:pt>
    <dgm:pt modelId="{2BED8EB4-9AF5-4E9F-943C-F1488015F9DE}" type="pres">
      <dgm:prSet presAssocID="{97F996E4-50A7-4C9E-89CB-F37D4139F7F6}" presName="txTwo" presStyleLbl="node2" presStyleIdx="2" presStyleCnt="3" custScaleX="83446">
        <dgm:presLayoutVars>
          <dgm:chPref val="3"/>
        </dgm:presLayoutVars>
      </dgm:prSet>
      <dgm:spPr/>
      <dgm:t>
        <a:bodyPr/>
        <a:lstStyle/>
        <a:p>
          <a:endParaRPr lang="es-ES"/>
        </a:p>
      </dgm:t>
    </dgm:pt>
    <dgm:pt modelId="{1B79BACE-7073-4C23-9C6C-BCA9BC34C0C6}" type="pres">
      <dgm:prSet presAssocID="{97F996E4-50A7-4C9E-89CB-F37D4139F7F6}" presName="horzTwo" presStyleCnt="0"/>
      <dgm:spPr/>
    </dgm:pt>
  </dgm:ptLst>
  <dgm:cxnLst>
    <dgm:cxn modelId="{82BD4400-9450-488D-8378-4949985F19C6}" srcId="{E03358F0-753A-4AD2-9C45-4309D96DEE91}" destId="{658ED090-268F-435A-A438-E8428DD7117B}" srcOrd="0" destOrd="0" parTransId="{63CE9C0F-75BB-4CC8-B52C-A2A6D705F595}" sibTransId="{1BAE7BCE-7233-43A9-B6CE-8A508188E9F6}"/>
    <dgm:cxn modelId="{7C2C8EFF-5C53-4C3B-914E-D22065E7AA61}" srcId="{E03358F0-753A-4AD2-9C45-4309D96DEE91}" destId="{935BE30A-D7BB-4839-B149-7A5FAF0BA546}" srcOrd="1" destOrd="0" parTransId="{838BE518-47AB-45EF-B78C-CC8D7AA10EC4}" sibTransId="{7D4EE8A5-4253-4FF0-A7CA-1FFDD98033EC}"/>
    <dgm:cxn modelId="{22148583-1DEB-48E8-8E42-F8CAE91B7466}" type="presOf" srcId="{935BE30A-D7BB-4839-B149-7A5FAF0BA546}" destId="{0DD18551-B4EA-4D7E-B73A-AD37299B7DC9}" srcOrd="0" destOrd="0" presId="urn:microsoft.com/office/officeart/2005/8/layout/hierarchy4"/>
    <dgm:cxn modelId="{4CEF583F-EED7-49FE-970D-21008BCD1017}" type="presOf" srcId="{EC63B9D1-8127-4104-A0A2-26DF9BD11F04}" destId="{B1DEAEAE-9850-46EC-83B5-4E8310CCE6A8}" srcOrd="0" destOrd="0" presId="urn:microsoft.com/office/officeart/2005/8/layout/hierarchy4"/>
    <dgm:cxn modelId="{160CA588-93D5-4303-9F4F-2011C303621D}" type="presOf" srcId="{E03358F0-753A-4AD2-9C45-4309D96DEE91}" destId="{16AADD42-26BA-43FE-BEAF-D550A92CCA7C}" srcOrd="0" destOrd="0" presId="urn:microsoft.com/office/officeart/2005/8/layout/hierarchy4"/>
    <dgm:cxn modelId="{7FF39CFC-ADAD-46A0-AAF3-6EDCB2DEC84E}" type="presOf" srcId="{658ED090-268F-435A-A438-E8428DD7117B}" destId="{FC3BCDE6-1CE2-4185-85A9-004C66951776}" srcOrd="0" destOrd="0" presId="urn:microsoft.com/office/officeart/2005/8/layout/hierarchy4"/>
    <dgm:cxn modelId="{BC96B788-B320-435F-AECA-E1FF42E27C78}" srcId="{EC63B9D1-8127-4104-A0A2-26DF9BD11F04}" destId="{E03358F0-753A-4AD2-9C45-4309D96DEE91}" srcOrd="0" destOrd="0" parTransId="{B40C5F02-5297-48B2-B8D8-D0AF5933EDE5}" sibTransId="{5487A6A3-F9E3-43B2-B3E9-92152D450B05}"/>
    <dgm:cxn modelId="{949085DB-C3EC-44E8-91BE-428BD75F62E8}" type="presOf" srcId="{97F996E4-50A7-4C9E-89CB-F37D4139F7F6}" destId="{2BED8EB4-9AF5-4E9F-943C-F1488015F9DE}" srcOrd="0" destOrd="0" presId="urn:microsoft.com/office/officeart/2005/8/layout/hierarchy4"/>
    <dgm:cxn modelId="{E99C895E-2A1F-41BF-B36B-D8D8B977C60F}" srcId="{E03358F0-753A-4AD2-9C45-4309D96DEE91}" destId="{97F996E4-50A7-4C9E-89CB-F37D4139F7F6}" srcOrd="2" destOrd="0" parTransId="{5AD9E66B-B2A5-489D-A795-51AFFC754801}" sibTransId="{C21BBDE1-ABE3-4EEF-8BE0-F4EF3D37C283}"/>
    <dgm:cxn modelId="{95CE5469-7BF1-45B5-A4A6-46192BA6D69A}" type="presParOf" srcId="{B1DEAEAE-9850-46EC-83B5-4E8310CCE6A8}" destId="{006B390A-B3B3-4B22-A808-F45E288798EC}" srcOrd="0" destOrd="0" presId="urn:microsoft.com/office/officeart/2005/8/layout/hierarchy4"/>
    <dgm:cxn modelId="{35948835-4DA1-45F3-8F90-F6A91DA39E97}" type="presParOf" srcId="{006B390A-B3B3-4B22-A808-F45E288798EC}" destId="{16AADD42-26BA-43FE-BEAF-D550A92CCA7C}" srcOrd="0" destOrd="0" presId="urn:microsoft.com/office/officeart/2005/8/layout/hierarchy4"/>
    <dgm:cxn modelId="{746469F5-C5A7-4CEC-8BF0-47549625DA8B}" type="presParOf" srcId="{006B390A-B3B3-4B22-A808-F45E288798EC}" destId="{0DB8D5FC-7D27-4747-B060-47D0AD8DFC6D}" srcOrd="1" destOrd="0" presId="urn:microsoft.com/office/officeart/2005/8/layout/hierarchy4"/>
    <dgm:cxn modelId="{585D829D-D63F-4063-B762-ADDB710B183B}" type="presParOf" srcId="{006B390A-B3B3-4B22-A808-F45E288798EC}" destId="{4AD7055D-063B-4E35-B44D-2F009EDCED10}" srcOrd="2" destOrd="0" presId="urn:microsoft.com/office/officeart/2005/8/layout/hierarchy4"/>
    <dgm:cxn modelId="{52F6384E-7A90-4DC1-A23F-40FF51DC315C}" type="presParOf" srcId="{4AD7055D-063B-4E35-B44D-2F009EDCED10}" destId="{A8E7CD2E-4F6F-47D1-9C32-89F262BCE29A}" srcOrd="0" destOrd="0" presId="urn:microsoft.com/office/officeart/2005/8/layout/hierarchy4"/>
    <dgm:cxn modelId="{4BA97C34-E2A9-47A2-AB89-94F5A4943B7E}" type="presParOf" srcId="{A8E7CD2E-4F6F-47D1-9C32-89F262BCE29A}" destId="{FC3BCDE6-1CE2-4185-85A9-004C66951776}" srcOrd="0" destOrd="0" presId="urn:microsoft.com/office/officeart/2005/8/layout/hierarchy4"/>
    <dgm:cxn modelId="{EB1E2799-EA95-45F9-8254-C44721F9C33F}" type="presParOf" srcId="{A8E7CD2E-4F6F-47D1-9C32-89F262BCE29A}" destId="{0D10D68C-2467-4E63-B47E-CAD7A8DF15A1}" srcOrd="1" destOrd="0" presId="urn:microsoft.com/office/officeart/2005/8/layout/hierarchy4"/>
    <dgm:cxn modelId="{6A570F55-3974-4382-B054-BE54DDB554DF}" type="presParOf" srcId="{4AD7055D-063B-4E35-B44D-2F009EDCED10}" destId="{A78EC3B1-EB41-4D98-A5D1-6E60B7D35C3F}" srcOrd="1" destOrd="0" presId="urn:microsoft.com/office/officeart/2005/8/layout/hierarchy4"/>
    <dgm:cxn modelId="{404F292E-9809-473C-8E43-C3D70EE3C966}" type="presParOf" srcId="{4AD7055D-063B-4E35-B44D-2F009EDCED10}" destId="{3B7F69D0-1CE9-457E-B78F-65A90BB10FFA}" srcOrd="2" destOrd="0" presId="urn:microsoft.com/office/officeart/2005/8/layout/hierarchy4"/>
    <dgm:cxn modelId="{DDEB4F7A-F712-42B4-85A6-DA7E37A5F649}" type="presParOf" srcId="{3B7F69D0-1CE9-457E-B78F-65A90BB10FFA}" destId="{0DD18551-B4EA-4D7E-B73A-AD37299B7DC9}" srcOrd="0" destOrd="0" presId="urn:microsoft.com/office/officeart/2005/8/layout/hierarchy4"/>
    <dgm:cxn modelId="{24459695-233F-44D3-8B50-B73A1FE485C8}" type="presParOf" srcId="{3B7F69D0-1CE9-457E-B78F-65A90BB10FFA}" destId="{5C6822D2-FE11-4358-A6AC-ABDE3AA63DE7}" srcOrd="1" destOrd="0" presId="urn:microsoft.com/office/officeart/2005/8/layout/hierarchy4"/>
    <dgm:cxn modelId="{760B8084-4FCB-419E-B6F8-0912FA4C1D4A}" type="presParOf" srcId="{4AD7055D-063B-4E35-B44D-2F009EDCED10}" destId="{268D8007-F44E-42A2-A7AC-63E4750B653A}" srcOrd="3" destOrd="0" presId="urn:microsoft.com/office/officeart/2005/8/layout/hierarchy4"/>
    <dgm:cxn modelId="{34FA8668-160E-4018-BAEB-5668DDA1FEBC}" type="presParOf" srcId="{4AD7055D-063B-4E35-B44D-2F009EDCED10}" destId="{42DC7049-947F-40E8-8328-EF44BCA0F8AB}" srcOrd="4" destOrd="0" presId="urn:microsoft.com/office/officeart/2005/8/layout/hierarchy4"/>
    <dgm:cxn modelId="{1032A669-6340-4BF6-9949-713542493889}" type="presParOf" srcId="{42DC7049-947F-40E8-8328-EF44BCA0F8AB}" destId="{2BED8EB4-9AF5-4E9F-943C-F1488015F9DE}" srcOrd="0" destOrd="0" presId="urn:microsoft.com/office/officeart/2005/8/layout/hierarchy4"/>
    <dgm:cxn modelId="{8CA4C5DF-DB9B-4A33-A5B3-908DD463D95E}" type="presParOf" srcId="{42DC7049-947F-40E8-8328-EF44BCA0F8AB}" destId="{1B79BACE-7073-4C23-9C6C-BCA9BC34C0C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462C71-5C71-4D06-9D58-4187D6052B32}"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s-ES"/>
        </a:p>
      </dgm:t>
    </dgm:pt>
    <dgm:pt modelId="{9A598A35-F20F-4549-B62F-BAE19655FB1B}">
      <dgm:prSet phldrT="[Texto]"/>
      <dgm:spPr/>
      <dgm:t>
        <a:bodyPr/>
        <a:lstStyle/>
        <a:p>
          <a:r>
            <a:rPr lang="es-ES" dirty="0">
              <a:solidFill>
                <a:schemeClr val="bg1">
                  <a:lumMod val="95000"/>
                </a:schemeClr>
              </a:solidFill>
              <a:hlinkClick xmlns:r="http://schemas.openxmlformats.org/officeDocument/2006/relationships" r:id="" action="ppaction://noaction">
                <a:extLst>
                  <a:ext uri="{A12FA001-AC4F-418D-AE19-62706E023703}">
                    <ahyp:hlinkClr xmlns="" xmlns:ahyp="http://schemas.microsoft.com/office/drawing/2018/hyperlinkcolor" val="tx"/>
                  </a:ext>
                </a:extLst>
              </a:hlinkClick>
            </a:rPr>
            <a:t>FORMACION TEÓRICA</a:t>
          </a:r>
          <a:endParaRPr lang="es-ES" dirty="0">
            <a:solidFill>
              <a:schemeClr val="bg1">
                <a:lumMod val="95000"/>
              </a:schemeClr>
            </a:solidFill>
          </a:endParaRPr>
        </a:p>
      </dgm:t>
    </dgm:pt>
    <dgm:pt modelId="{FC4E9D63-5467-40F3-B8CC-E676F917B5B9}" type="parTrans" cxnId="{973C9A60-029D-48AF-97CD-EF73B5B5FAFC}">
      <dgm:prSet/>
      <dgm:spPr/>
      <dgm:t>
        <a:bodyPr/>
        <a:lstStyle/>
        <a:p>
          <a:endParaRPr lang="es-ES"/>
        </a:p>
      </dgm:t>
    </dgm:pt>
    <dgm:pt modelId="{FCD02132-7102-4BE8-A205-C3AE4B235A3E}" type="sibTrans" cxnId="{973C9A60-029D-48AF-97CD-EF73B5B5FAFC}">
      <dgm:prSet/>
      <dgm:spPr/>
      <dgm:t>
        <a:bodyPr/>
        <a:lstStyle/>
        <a:p>
          <a:endParaRPr lang="es-ES"/>
        </a:p>
      </dgm:t>
    </dgm:pt>
    <dgm:pt modelId="{88943A5B-2B68-4BE3-AD39-036522D643EA}">
      <dgm:prSet phldrT="[Texto]"/>
      <dgm:spPr/>
      <dgm:t>
        <a:bodyPr/>
        <a:lstStyle/>
        <a:p>
          <a:r>
            <a:rPr lang="es-ES" dirty="0"/>
            <a:t>ROTACIONES CLINICAS</a:t>
          </a:r>
        </a:p>
      </dgm:t>
    </dgm:pt>
    <dgm:pt modelId="{AE97AD3F-71E2-4AE3-9D13-43C589E5896B}" type="parTrans" cxnId="{44F92436-77AE-4D28-9070-A6D20E3A97B3}">
      <dgm:prSet/>
      <dgm:spPr/>
      <dgm:t>
        <a:bodyPr/>
        <a:lstStyle/>
        <a:p>
          <a:endParaRPr lang="es-ES"/>
        </a:p>
      </dgm:t>
    </dgm:pt>
    <dgm:pt modelId="{6F1B12D9-5A47-4BA0-9A11-881F653D2329}" type="sibTrans" cxnId="{44F92436-77AE-4D28-9070-A6D20E3A97B3}">
      <dgm:prSet/>
      <dgm:spPr/>
      <dgm:t>
        <a:bodyPr/>
        <a:lstStyle/>
        <a:p>
          <a:endParaRPr lang="es-ES"/>
        </a:p>
      </dgm:t>
    </dgm:pt>
    <dgm:pt modelId="{1CBE566C-B1CE-4861-A25A-DFD83B226F00}">
      <dgm:prSet phldrT="[Texto]"/>
      <dgm:spPr/>
      <dgm:t>
        <a:bodyPr/>
        <a:lstStyle/>
        <a:p>
          <a:r>
            <a:rPr lang="es-ES" dirty="0"/>
            <a:t>ROTACIONES SP</a:t>
          </a:r>
        </a:p>
      </dgm:t>
    </dgm:pt>
    <dgm:pt modelId="{07599A47-D052-4B99-A70C-EDC4D0F33387}" type="parTrans" cxnId="{C3FACBE2-A344-448B-9FE2-BFE2B8FB4C68}">
      <dgm:prSet/>
      <dgm:spPr/>
      <dgm:t>
        <a:bodyPr/>
        <a:lstStyle/>
        <a:p>
          <a:endParaRPr lang="es-ES"/>
        </a:p>
      </dgm:t>
    </dgm:pt>
    <dgm:pt modelId="{E433D219-BB92-46AA-91FE-CE3C64DCF620}" type="sibTrans" cxnId="{C3FACBE2-A344-448B-9FE2-BFE2B8FB4C68}">
      <dgm:prSet/>
      <dgm:spPr/>
      <dgm:t>
        <a:bodyPr/>
        <a:lstStyle/>
        <a:p>
          <a:endParaRPr lang="es-ES"/>
        </a:p>
      </dgm:t>
    </dgm:pt>
    <dgm:pt modelId="{ACA476F0-2171-47AC-86BC-88BCA7C61DF5}" type="pres">
      <dgm:prSet presAssocID="{A3462C71-5C71-4D06-9D58-4187D6052B32}" presName="Name0" presStyleCnt="0">
        <dgm:presLayoutVars>
          <dgm:dir/>
          <dgm:resizeHandles val="exact"/>
        </dgm:presLayoutVars>
      </dgm:prSet>
      <dgm:spPr/>
      <dgm:t>
        <a:bodyPr/>
        <a:lstStyle/>
        <a:p>
          <a:endParaRPr lang="es-ES"/>
        </a:p>
      </dgm:t>
    </dgm:pt>
    <dgm:pt modelId="{099F36DB-E878-4A51-92E7-EBB01117CECC}" type="pres">
      <dgm:prSet presAssocID="{A3462C71-5C71-4D06-9D58-4187D6052B32}" presName="bkgdShp" presStyleLbl="alignAccFollowNode1" presStyleIdx="0" presStyleCnt="1"/>
      <dgm:spPr/>
    </dgm:pt>
    <dgm:pt modelId="{15AFF47B-BD37-4A46-8C94-12EF6AB968F6}" type="pres">
      <dgm:prSet presAssocID="{A3462C71-5C71-4D06-9D58-4187D6052B32}" presName="linComp" presStyleCnt="0"/>
      <dgm:spPr/>
    </dgm:pt>
    <dgm:pt modelId="{CE022D5A-93C9-4694-A3B2-C958AF00014F}" type="pres">
      <dgm:prSet presAssocID="{9A598A35-F20F-4549-B62F-BAE19655FB1B}" presName="compNode" presStyleCnt="0"/>
      <dgm:spPr/>
    </dgm:pt>
    <dgm:pt modelId="{953CC85F-35C3-4D56-AB01-26180EECDA35}" type="pres">
      <dgm:prSet presAssocID="{9A598A35-F20F-4549-B62F-BAE19655FB1B}" presName="node" presStyleLbl="node1" presStyleIdx="0" presStyleCnt="3">
        <dgm:presLayoutVars>
          <dgm:bulletEnabled val="1"/>
        </dgm:presLayoutVars>
      </dgm:prSet>
      <dgm:spPr/>
      <dgm:t>
        <a:bodyPr/>
        <a:lstStyle/>
        <a:p>
          <a:endParaRPr lang="es-ES"/>
        </a:p>
      </dgm:t>
    </dgm:pt>
    <dgm:pt modelId="{2D5CE744-A624-4C5D-963D-534B85D9F263}" type="pres">
      <dgm:prSet presAssocID="{9A598A35-F20F-4549-B62F-BAE19655FB1B}" presName="invisiNode" presStyleLbl="node1" presStyleIdx="0" presStyleCnt="3"/>
      <dgm:spPr/>
    </dgm:pt>
    <dgm:pt modelId="{5F4A6A39-579A-4177-87B4-30D2E06C4302}" type="pres">
      <dgm:prSet presAssocID="{9A598A35-F20F-4549-B62F-BAE19655FB1B}" presName="imagNode" presStyleLbl="fgImgPlace1" presStyleIdx="0" presStyleCnt="3" custScaleY="103434"/>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0807" t="-3125" r="10807" b="-3125"/>
          </a:stretch>
        </a:blipFill>
      </dgm:spPr>
    </dgm:pt>
    <dgm:pt modelId="{75905F95-BD0A-4240-A3F3-4F3791DB6A7A}" type="pres">
      <dgm:prSet presAssocID="{FCD02132-7102-4BE8-A205-C3AE4B235A3E}" presName="sibTrans" presStyleLbl="sibTrans2D1" presStyleIdx="0" presStyleCnt="0"/>
      <dgm:spPr/>
      <dgm:t>
        <a:bodyPr/>
        <a:lstStyle/>
        <a:p>
          <a:endParaRPr lang="es-ES"/>
        </a:p>
      </dgm:t>
    </dgm:pt>
    <dgm:pt modelId="{83150F7D-38C0-46C6-B034-68CF76D408FF}" type="pres">
      <dgm:prSet presAssocID="{88943A5B-2B68-4BE3-AD39-036522D643EA}" presName="compNode" presStyleCnt="0"/>
      <dgm:spPr/>
    </dgm:pt>
    <dgm:pt modelId="{B7FE7E37-F625-4963-A442-C304012E9480}" type="pres">
      <dgm:prSet presAssocID="{88943A5B-2B68-4BE3-AD39-036522D643EA}" presName="node" presStyleLbl="node1" presStyleIdx="1" presStyleCnt="3">
        <dgm:presLayoutVars>
          <dgm:bulletEnabled val="1"/>
        </dgm:presLayoutVars>
      </dgm:prSet>
      <dgm:spPr/>
      <dgm:t>
        <a:bodyPr/>
        <a:lstStyle/>
        <a:p>
          <a:endParaRPr lang="es-ES"/>
        </a:p>
      </dgm:t>
    </dgm:pt>
    <dgm:pt modelId="{147767F8-6FFF-4B9A-8159-8DE30B5B3860}" type="pres">
      <dgm:prSet presAssocID="{88943A5B-2B68-4BE3-AD39-036522D643EA}" presName="invisiNode" presStyleLbl="node1" presStyleIdx="1" presStyleCnt="3"/>
      <dgm:spPr/>
    </dgm:pt>
    <dgm:pt modelId="{A7C26EC1-E9C0-44B5-8A1C-519614582D9E}" type="pres">
      <dgm:prSet presAssocID="{88943A5B-2B68-4BE3-AD39-036522D643EA}"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768" t="-92221" r="5768" b="-92221"/>
          </a:stretch>
        </a:blipFill>
      </dgm:spPr>
    </dgm:pt>
    <dgm:pt modelId="{C28D9E15-7159-4918-8AC4-9ED4BC4DD894}" type="pres">
      <dgm:prSet presAssocID="{6F1B12D9-5A47-4BA0-9A11-881F653D2329}" presName="sibTrans" presStyleLbl="sibTrans2D1" presStyleIdx="0" presStyleCnt="0"/>
      <dgm:spPr/>
      <dgm:t>
        <a:bodyPr/>
        <a:lstStyle/>
        <a:p>
          <a:endParaRPr lang="es-ES"/>
        </a:p>
      </dgm:t>
    </dgm:pt>
    <dgm:pt modelId="{A7B2C859-41FF-4335-9B4F-337670B83819}" type="pres">
      <dgm:prSet presAssocID="{1CBE566C-B1CE-4861-A25A-DFD83B226F00}" presName="compNode" presStyleCnt="0"/>
      <dgm:spPr/>
    </dgm:pt>
    <dgm:pt modelId="{7C0E3D7A-95ED-4E84-8776-3BB6095F259E}" type="pres">
      <dgm:prSet presAssocID="{1CBE566C-B1CE-4861-A25A-DFD83B226F00}" presName="node" presStyleLbl="node1" presStyleIdx="2" presStyleCnt="3">
        <dgm:presLayoutVars>
          <dgm:bulletEnabled val="1"/>
        </dgm:presLayoutVars>
      </dgm:prSet>
      <dgm:spPr/>
      <dgm:t>
        <a:bodyPr/>
        <a:lstStyle/>
        <a:p>
          <a:endParaRPr lang="es-ES"/>
        </a:p>
      </dgm:t>
    </dgm:pt>
    <dgm:pt modelId="{9DD1BB47-F7DF-403C-889A-97280C633094}" type="pres">
      <dgm:prSet presAssocID="{1CBE566C-B1CE-4861-A25A-DFD83B226F00}" presName="invisiNode" presStyleLbl="node1" presStyleIdx="2" presStyleCnt="3"/>
      <dgm:spPr/>
    </dgm:pt>
    <dgm:pt modelId="{7B8E804F-73A6-4177-B345-E176039C5907}" type="pres">
      <dgm:prSet presAssocID="{1CBE566C-B1CE-4861-A25A-DFD83B226F00}"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dgm:spPr>
    </dgm:pt>
  </dgm:ptLst>
  <dgm:cxnLst>
    <dgm:cxn modelId="{44F92436-77AE-4D28-9070-A6D20E3A97B3}" srcId="{A3462C71-5C71-4D06-9D58-4187D6052B32}" destId="{88943A5B-2B68-4BE3-AD39-036522D643EA}" srcOrd="1" destOrd="0" parTransId="{AE97AD3F-71E2-4AE3-9D13-43C589E5896B}" sibTransId="{6F1B12D9-5A47-4BA0-9A11-881F653D2329}"/>
    <dgm:cxn modelId="{F7CFAC7B-4D86-4462-AF56-9CF93159A393}" type="presOf" srcId="{9A598A35-F20F-4549-B62F-BAE19655FB1B}" destId="{953CC85F-35C3-4D56-AB01-26180EECDA35}" srcOrd="0" destOrd="0" presId="urn:microsoft.com/office/officeart/2005/8/layout/pList2"/>
    <dgm:cxn modelId="{1D27465E-3366-4EB3-8219-B870EDA3D75A}" type="presOf" srcId="{1CBE566C-B1CE-4861-A25A-DFD83B226F00}" destId="{7C0E3D7A-95ED-4E84-8776-3BB6095F259E}" srcOrd="0" destOrd="0" presId="urn:microsoft.com/office/officeart/2005/8/layout/pList2"/>
    <dgm:cxn modelId="{F6B5F46B-5E57-4647-A353-4A0C6787A502}" type="presOf" srcId="{A3462C71-5C71-4D06-9D58-4187D6052B32}" destId="{ACA476F0-2171-47AC-86BC-88BCA7C61DF5}" srcOrd="0" destOrd="0" presId="urn:microsoft.com/office/officeart/2005/8/layout/pList2"/>
    <dgm:cxn modelId="{906B178F-4C39-4460-9DD4-03D7C4C7CD58}" type="presOf" srcId="{FCD02132-7102-4BE8-A205-C3AE4B235A3E}" destId="{75905F95-BD0A-4240-A3F3-4F3791DB6A7A}" srcOrd="0" destOrd="0" presId="urn:microsoft.com/office/officeart/2005/8/layout/pList2"/>
    <dgm:cxn modelId="{973C9A60-029D-48AF-97CD-EF73B5B5FAFC}" srcId="{A3462C71-5C71-4D06-9D58-4187D6052B32}" destId="{9A598A35-F20F-4549-B62F-BAE19655FB1B}" srcOrd="0" destOrd="0" parTransId="{FC4E9D63-5467-40F3-B8CC-E676F917B5B9}" sibTransId="{FCD02132-7102-4BE8-A205-C3AE4B235A3E}"/>
    <dgm:cxn modelId="{66AB8C36-C8AB-48C5-9B24-D51DDC4D9859}" type="presOf" srcId="{88943A5B-2B68-4BE3-AD39-036522D643EA}" destId="{B7FE7E37-F625-4963-A442-C304012E9480}" srcOrd="0" destOrd="0" presId="urn:microsoft.com/office/officeart/2005/8/layout/pList2"/>
    <dgm:cxn modelId="{C3FACBE2-A344-448B-9FE2-BFE2B8FB4C68}" srcId="{A3462C71-5C71-4D06-9D58-4187D6052B32}" destId="{1CBE566C-B1CE-4861-A25A-DFD83B226F00}" srcOrd="2" destOrd="0" parTransId="{07599A47-D052-4B99-A70C-EDC4D0F33387}" sibTransId="{E433D219-BB92-46AA-91FE-CE3C64DCF620}"/>
    <dgm:cxn modelId="{2BA4BB38-471D-4EBB-8283-6155DFFF7328}" type="presOf" srcId="{6F1B12D9-5A47-4BA0-9A11-881F653D2329}" destId="{C28D9E15-7159-4918-8AC4-9ED4BC4DD894}" srcOrd="0" destOrd="0" presId="urn:microsoft.com/office/officeart/2005/8/layout/pList2"/>
    <dgm:cxn modelId="{2A55490D-F4EA-4168-B209-4234B365C49E}" type="presParOf" srcId="{ACA476F0-2171-47AC-86BC-88BCA7C61DF5}" destId="{099F36DB-E878-4A51-92E7-EBB01117CECC}" srcOrd="0" destOrd="0" presId="urn:microsoft.com/office/officeart/2005/8/layout/pList2"/>
    <dgm:cxn modelId="{95F7FAD1-54F0-4C03-A984-AA7B70D6171C}" type="presParOf" srcId="{ACA476F0-2171-47AC-86BC-88BCA7C61DF5}" destId="{15AFF47B-BD37-4A46-8C94-12EF6AB968F6}" srcOrd="1" destOrd="0" presId="urn:microsoft.com/office/officeart/2005/8/layout/pList2"/>
    <dgm:cxn modelId="{BDADFAB5-EAB3-486A-B39A-D446A30522BA}" type="presParOf" srcId="{15AFF47B-BD37-4A46-8C94-12EF6AB968F6}" destId="{CE022D5A-93C9-4694-A3B2-C958AF00014F}" srcOrd="0" destOrd="0" presId="urn:microsoft.com/office/officeart/2005/8/layout/pList2"/>
    <dgm:cxn modelId="{ECB024FD-49C1-403E-ACBB-31D68FC1E062}" type="presParOf" srcId="{CE022D5A-93C9-4694-A3B2-C958AF00014F}" destId="{953CC85F-35C3-4D56-AB01-26180EECDA35}" srcOrd="0" destOrd="0" presId="urn:microsoft.com/office/officeart/2005/8/layout/pList2"/>
    <dgm:cxn modelId="{4C209C4B-CB7F-4F41-82DC-CC83661CD15E}" type="presParOf" srcId="{CE022D5A-93C9-4694-A3B2-C958AF00014F}" destId="{2D5CE744-A624-4C5D-963D-534B85D9F263}" srcOrd="1" destOrd="0" presId="urn:microsoft.com/office/officeart/2005/8/layout/pList2"/>
    <dgm:cxn modelId="{FCB16435-C56A-4937-8129-39C49E20DB5A}" type="presParOf" srcId="{CE022D5A-93C9-4694-A3B2-C958AF00014F}" destId="{5F4A6A39-579A-4177-87B4-30D2E06C4302}" srcOrd="2" destOrd="0" presId="urn:microsoft.com/office/officeart/2005/8/layout/pList2"/>
    <dgm:cxn modelId="{C6426EE7-BBA2-4FAB-A75E-31871C91535A}" type="presParOf" srcId="{15AFF47B-BD37-4A46-8C94-12EF6AB968F6}" destId="{75905F95-BD0A-4240-A3F3-4F3791DB6A7A}" srcOrd="1" destOrd="0" presId="urn:microsoft.com/office/officeart/2005/8/layout/pList2"/>
    <dgm:cxn modelId="{53389B4E-8415-4DE6-886E-198270B5AE02}" type="presParOf" srcId="{15AFF47B-BD37-4A46-8C94-12EF6AB968F6}" destId="{83150F7D-38C0-46C6-B034-68CF76D408FF}" srcOrd="2" destOrd="0" presId="urn:microsoft.com/office/officeart/2005/8/layout/pList2"/>
    <dgm:cxn modelId="{9D13CF4A-4244-4B16-B33C-E837BA574E4E}" type="presParOf" srcId="{83150F7D-38C0-46C6-B034-68CF76D408FF}" destId="{B7FE7E37-F625-4963-A442-C304012E9480}" srcOrd="0" destOrd="0" presId="urn:microsoft.com/office/officeart/2005/8/layout/pList2"/>
    <dgm:cxn modelId="{860A45C5-1816-4436-BA67-969B767E8242}" type="presParOf" srcId="{83150F7D-38C0-46C6-B034-68CF76D408FF}" destId="{147767F8-6FFF-4B9A-8159-8DE30B5B3860}" srcOrd="1" destOrd="0" presId="urn:microsoft.com/office/officeart/2005/8/layout/pList2"/>
    <dgm:cxn modelId="{3893B6AC-6AB1-438B-90CC-393CB777DE0D}" type="presParOf" srcId="{83150F7D-38C0-46C6-B034-68CF76D408FF}" destId="{A7C26EC1-E9C0-44B5-8A1C-519614582D9E}" srcOrd="2" destOrd="0" presId="urn:microsoft.com/office/officeart/2005/8/layout/pList2"/>
    <dgm:cxn modelId="{65317B23-57FB-44EE-B926-25E15DA836D4}" type="presParOf" srcId="{15AFF47B-BD37-4A46-8C94-12EF6AB968F6}" destId="{C28D9E15-7159-4918-8AC4-9ED4BC4DD894}" srcOrd="3" destOrd="0" presId="urn:microsoft.com/office/officeart/2005/8/layout/pList2"/>
    <dgm:cxn modelId="{C8788647-8E0D-495D-B341-EE44408D8137}" type="presParOf" srcId="{15AFF47B-BD37-4A46-8C94-12EF6AB968F6}" destId="{A7B2C859-41FF-4335-9B4F-337670B83819}" srcOrd="4" destOrd="0" presId="urn:microsoft.com/office/officeart/2005/8/layout/pList2"/>
    <dgm:cxn modelId="{511D8B1A-9F06-435E-B15C-9A2F89CAA9CC}" type="presParOf" srcId="{A7B2C859-41FF-4335-9B4F-337670B83819}" destId="{7C0E3D7A-95ED-4E84-8776-3BB6095F259E}" srcOrd="0" destOrd="0" presId="urn:microsoft.com/office/officeart/2005/8/layout/pList2"/>
    <dgm:cxn modelId="{C7B1622C-F035-454E-9855-DB89751964D0}" type="presParOf" srcId="{A7B2C859-41FF-4335-9B4F-337670B83819}" destId="{9DD1BB47-F7DF-403C-889A-97280C633094}" srcOrd="1" destOrd="0" presId="urn:microsoft.com/office/officeart/2005/8/layout/pList2"/>
    <dgm:cxn modelId="{F8DDA0A7-C483-475D-B82F-55A7110E0666}" type="presParOf" srcId="{A7B2C859-41FF-4335-9B4F-337670B83819}" destId="{7B8E804F-73A6-4177-B345-E176039C590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7B5B21-50DD-4E4B-8614-745DDE1029D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A0332D9-C088-4748-8F1E-335B5989ACEE}">
      <dgm:prSet/>
      <dgm:spPr/>
      <dgm:t>
        <a:bodyPr/>
        <a:lstStyle/>
        <a:p>
          <a:r>
            <a:rPr lang="es-ES"/>
            <a:t>Recoge la información de la formación: servicios, tiempos rotación y objetivos para cada especialidad</a:t>
          </a:r>
          <a:endParaRPr lang="en-US"/>
        </a:p>
      </dgm:t>
    </dgm:pt>
    <dgm:pt modelId="{BF8B2A22-5FB5-4B5F-A987-2BD72F8B1FD4}" type="parTrans" cxnId="{C400A1E6-4552-4327-A7D2-A3DA38AD3282}">
      <dgm:prSet/>
      <dgm:spPr/>
      <dgm:t>
        <a:bodyPr/>
        <a:lstStyle/>
        <a:p>
          <a:endParaRPr lang="en-US"/>
        </a:p>
      </dgm:t>
    </dgm:pt>
    <dgm:pt modelId="{50C71FD9-D545-4A13-81B2-89C0779D8A9E}" type="sibTrans" cxnId="{C400A1E6-4552-4327-A7D2-A3DA38AD3282}">
      <dgm:prSet/>
      <dgm:spPr/>
      <dgm:t>
        <a:bodyPr/>
        <a:lstStyle/>
        <a:p>
          <a:endParaRPr lang="en-US"/>
        </a:p>
      </dgm:t>
    </dgm:pt>
    <dgm:pt modelId="{C942017B-800F-4572-999F-730F60E10B5C}">
      <dgm:prSet/>
      <dgm:spPr/>
      <dgm:t>
        <a:bodyPr/>
        <a:lstStyle/>
        <a:p>
          <a:r>
            <a:rPr lang="es-ES"/>
            <a:t>Hay uno general para QP, de él deriva el específico de cada residente.</a:t>
          </a:r>
          <a:endParaRPr lang="en-US"/>
        </a:p>
      </dgm:t>
    </dgm:pt>
    <dgm:pt modelId="{0C70C92A-5286-49F6-97C8-EAFD97DF7F08}" type="parTrans" cxnId="{B24526EB-3385-42EB-968A-ED110BFA3C77}">
      <dgm:prSet/>
      <dgm:spPr/>
      <dgm:t>
        <a:bodyPr/>
        <a:lstStyle/>
        <a:p>
          <a:endParaRPr lang="en-US"/>
        </a:p>
      </dgm:t>
    </dgm:pt>
    <dgm:pt modelId="{7A8E0516-AD68-4351-8226-3951C1FE3B51}" type="sibTrans" cxnId="{B24526EB-3385-42EB-968A-ED110BFA3C77}">
      <dgm:prSet/>
      <dgm:spPr/>
      <dgm:t>
        <a:bodyPr/>
        <a:lstStyle/>
        <a:p>
          <a:endParaRPr lang="en-US"/>
        </a:p>
      </dgm:t>
    </dgm:pt>
    <dgm:pt modelId="{FB2EC75A-7BE5-44E3-AD36-B5D8FEA54E9A}">
      <dgm:prSet/>
      <dgm:spPr/>
      <dgm:t>
        <a:bodyPr/>
        <a:lstStyle/>
        <a:p>
          <a:r>
            <a:rPr lang="es-ES"/>
            <a:t>De acuerdo con el Programa Oficial de la Especialidad (POE) publicado en el BOE:</a:t>
          </a:r>
          <a:endParaRPr lang="en-US"/>
        </a:p>
      </dgm:t>
    </dgm:pt>
    <dgm:pt modelId="{FE10AF96-7688-4116-B8E6-00A2F47FEC9A}" type="parTrans" cxnId="{994C4AA5-9BB8-46E0-B69A-43E0FFD50E02}">
      <dgm:prSet/>
      <dgm:spPr/>
      <dgm:t>
        <a:bodyPr/>
        <a:lstStyle/>
        <a:p>
          <a:endParaRPr lang="en-US"/>
        </a:p>
      </dgm:t>
    </dgm:pt>
    <dgm:pt modelId="{FFFC74BA-4D57-46FB-9877-EB83A8F8DBC0}" type="sibTrans" cxnId="{994C4AA5-9BB8-46E0-B69A-43E0FFD50E02}">
      <dgm:prSet/>
      <dgm:spPr/>
      <dgm:t>
        <a:bodyPr/>
        <a:lstStyle/>
        <a:p>
          <a:endParaRPr lang="en-US"/>
        </a:p>
      </dgm:t>
    </dgm:pt>
    <dgm:pt modelId="{FFF02EF1-FBD2-4D07-BF31-82F52CC0076B}">
      <dgm:prSet/>
      <dgm:spPr/>
      <dgm:t>
        <a:bodyPr/>
        <a:lstStyle/>
        <a:p>
          <a:r>
            <a:rPr lang="es-ES"/>
            <a:t>Orden SAS/1348/2009</a:t>
          </a:r>
          <a:endParaRPr lang="en-US"/>
        </a:p>
      </dgm:t>
    </dgm:pt>
    <dgm:pt modelId="{81C0B5A8-8599-48DA-B436-06F9AB68B982}" type="parTrans" cxnId="{58208880-B8AE-48C9-8465-D831203FAB9C}">
      <dgm:prSet/>
      <dgm:spPr/>
      <dgm:t>
        <a:bodyPr/>
        <a:lstStyle/>
        <a:p>
          <a:endParaRPr lang="en-US"/>
        </a:p>
      </dgm:t>
    </dgm:pt>
    <dgm:pt modelId="{3E8EDB52-308E-4319-9332-94CAD0FD1A41}" type="sibTrans" cxnId="{58208880-B8AE-48C9-8465-D831203FAB9C}">
      <dgm:prSet/>
      <dgm:spPr/>
      <dgm:t>
        <a:bodyPr/>
        <a:lstStyle/>
        <a:p>
          <a:endParaRPr lang="en-US"/>
        </a:p>
      </dgm:t>
    </dgm:pt>
    <dgm:pt modelId="{FB11CBD1-9A3B-4DC7-9DCF-5AA9259BE8BE}">
      <dgm:prSet/>
      <dgm:spPr/>
      <dgm:t>
        <a:bodyPr/>
        <a:lstStyle/>
        <a:p>
          <a:r>
            <a:rPr lang="es-ES"/>
            <a:t>Orden SCO/1526/2005 </a:t>
          </a:r>
          <a:endParaRPr lang="en-US"/>
        </a:p>
      </dgm:t>
    </dgm:pt>
    <dgm:pt modelId="{BAC5B531-1269-4D5B-AB6B-20762A5E0B57}" type="parTrans" cxnId="{D38A5798-5178-4538-831F-42DCC8731F89}">
      <dgm:prSet/>
      <dgm:spPr/>
      <dgm:t>
        <a:bodyPr/>
        <a:lstStyle/>
        <a:p>
          <a:endParaRPr lang="en-US"/>
        </a:p>
      </dgm:t>
    </dgm:pt>
    <dgm:pt modelId="{4B28B8C6-FB40-4C48-B7F4-72FDFD99610C}" type="sibTrans" cxnId="{D38A5798-5178-4538-831F-42DCC8731F89}">
      <dgm:prSet/>
      <dgm:spPr/>
      <dgm:t>
        <a:bodyPr/>
        <a:lstStyle/>
        <a:p>
          <a:endParaRPr lang="en-US"/>
        </a:p>
      </dgm:t>
    </dgm:pt>
    <dgm:pt modelId="{EAB89F68-97D4-4D56-BCC9-6842542CE199}" type="pres">
      <dgm:prSet presAssocID="{CF7B5B21-50DD-4E4B-8614-745DDE1029D3}" presName="root" presStyleCnt="0">
        <dgm:presLayoutVars>
          <dgm:dir/>
          <dgm:resizeHandles val="exact"/>
        </dgm:presLayoutVars>
      </dgm:prSet>
      <dgm:spPr/>
      <dgm:t>
        <a:bodyPr/>
        <a:lstStyle/>
        <a:p>
          <a:endParaRPr lang="es-ES"/>
        </a:p>
      </dgm:t>
    </dgm:pt>
    <dgm:pt modelId="{F0EE07A6-F33F-4AA1-A059-A604DBFE5E17}" type="pres">
      <dgm:prSet presAssocID="{6A0332D9-C088-4748-8F1E-335B5989ACEE}" presName="compNode" presStyleCnt="0"/>
      <dgm:spPr/>
    </dgm:pt>
    <dgm:pt modelId="{E6CAB6F1-1A1B-4E07-930A-53ED57102AB9}" type="pres">
      <dgm:prSet presAssocID="{6A0332D9-C088-4748-8F1E-335B5989ACEE}" presName="bgRect" presStyleLbl="bgShp" presStyleIdx="0" presStyleCnt="3"/>
      <dgm:spPr/>
    </dgm:pt>
    <dgm:pt modelId="{08E9E725-E742-4910-8F13-2BEF5D0D6270}" type="pres">
      <dgm:prSet presAssocID="{6A0332D9-C088-4748-8F1E-335B5989AC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s-ES"/>
        </a:p>
      </dgm:t>
      <dgm:extLst>
        <a:ext uri="{E40237B7-FDA0-4F09-8148-C483321AD2D9}">
          <dgm14:cNvPr xmlns:dgm14="http://schemas.microsoft.com/office/drawing/2010/diagram" id="0" name="" descr="Diana"/>
        </a:ext>
      </dgm:extLst>
    </dgm:pt>
    <dgm:pt modelId="{01E00427-7B66-4F30-A446-E3275A645B77}" type="pres">
      <dgm:prSet presAssocID="{6A0332D9-C088-4748-8F1E-335B5989ACEE}" presName="spaceRect" presStyleCnt="0"/>
      <dgm:spPr/>
    </dgm:pt>
    <dgm:pt modelId="{A43DEAE7-F2C9-4644-8E58-C3112983F914}" type="pres">
      <dgm:prSet presAssocID="{6A0332D9-C088-4748-8F1E-335B5989ACEE}" presName="parTx" presStyleLbl="revTx" presStyleIdx="0" presStyleCnt="4">
        <dgm:presLayoutVars>
          <dgm:chMax val="0"/>
          <dgm:chPref val="0"/>
        </dgm:presLayoutVars>
      </dgm:prSet>
      <dgm:spPr/>
      <dgm:t>
        <a:bodyPr/>
        <a:lstStyle/>
        <a:p>
          <a:endParaRPr lang="es-ES"/>
        </a:p>
      </dgm:t>
    </dgm:pt>
    <dgm:pt modelId="{2B8F59EF-5570-45BB-9B52-1F47C4997FD4}" type="pres">
      <dgm:prSet presAssocID="{50C71FD9-D545-4A13-81B2-89C0779D8A9E}" presName="sibTrans" presStyleCnt="0"/>
      <dgm:spPr/>
    </dgm:pt>
    <dgm:pt modelId="{281A0448-6750-4AED-814E-0781ABD52196}" type="pres">
      <dgm:prSet presAssocID="{C942017B-800F-4572-999F-730F60E10B5C}" presName="compNode" presStyleCnt="0"/>
      <dgm:spPr/>
    </dgm:pt>
    <dgm:pt modelId="{1FCAB63E-AB55-416B-B6BE-97BA2DB35202}" type="pres">
      <dgm:prSet presAssocID="{C942017B-800F-4572-999F-730F60E10B5C}" presName="bgRect" presStyleLbl="bgShp" presStyleIdx="1" presStyleCnt="3"/>
      <dgm:spPr/>
    </dgm:pt>
    <dgm:pt modelId="{A89A06E4-0CD2-422C-8151-0385C2AB8252}" type="pres">
      <dgm:prSet presAssocID="{C942017B-800F-4572-999F-730F60E10B5C}"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s-ES"/>
        </a:p>
      </dgm:t>
      <dgm:extLst>
        <a:ext uri="{E40237B7-FDA0-4F09-8148-C483321AD2D9}">
          <dgm14:cNvPr xmlns:dgm14="http://schemas.microsoft.com/office/drawing/2010/diagram" id="0" name="" descr="Piloto"/>
        </a:ext>
      </dgm:extLst>
    </dgm:pt>
    <dgm:pt modelId="{70AECBE9-E5A4-4FF9-877A-92D45B97B03C}" type="pres">
      <dgm:prSet presAssocID="{C942017B-800F-4572-999F-730F60E10B5C}" presName="spaceRect" presStyleCnt="0"/>
      <dgm:spPr/>
    </dgm:pt>
    <dgm:pt modelId="{26E807CF-C54B-4405-BDDD-1102484EC0D7}" type="pres">
      <dgm:prSet presAssocID="{C942017B-800F-4572-999F-730F60E10B5C}" presName="parTx" presStyleLbl="revTx" presStyleIdx="1" presStyleCnt="4">
        <dgm:presLayoutVars>
          <dgm:chMax val="0"/>
          <dgm:chPref val="0"/>
        </dgm:presLayoutVars>
      </dgm:prSet>
      <dgm:spPr/>
      <dgm:t>
        <a:bodyPr/>
        <a:lstStyle/>
        <a:p>
          <a:endParaRPr lang="es-ES"/>
        </a:p>
      </dgm:t>
    </dgm:pt>
    <dgm:pt modelId="{49E5DAB7-1364-48FE-99E6-B2206170C0CA}" type="pres">
      <dgm:prSet presAssocID="{7A8E0516-AD68-4351-8226-3951C1FE3B51}" presName="sibTrans" presStyleCnt="0"/>
      <dgm:spPr/>
    </dgm:pt>
    <dgm:pt modelId="{2313EAAE-04E7-417C-956A-64EB324A4B95}" type="pres">
      <dgm:prSet presAssocID="{FB2EC75A-7BE5-44E3-AD36-B5D8FEA54E9A}" presName="compNode" presStyleCnt="0"/>
      <dgm:spPr/>
    </dgm:pt>
    <dgm:pt modelId="{4F6DBA89-DFC8-4A05-A6BA-E47AAB14CCE2}" type="pres">
      <dgm:prSet presAssocID="{FB2EC75A-7BE5-44E3-AD36-B5D8FEA54E9A}" presName="bgRect" presStyleLbl="bgShp" presStyleIdx="2" presStyleCnt="3"/>
      <dgm:spPr/>
    </dgm:pt>
    <dgm:pt modelId="{A049626D-04A3-421A-8135-CC7ACD8A5A0D}" type="pres">
      <dgm:prSet presAssocID="{FB2EC75A-7BE5-44E3-AD36-B5D8FEA54E9A}"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s-ES"/>
        </a:p>
      </dgm:t>
      <dgm:extLst>
        <a:ext uri="{E40237B7-FDA0-4F09-8148-C483321AD2D9}">
          <dgm14:cNvPr xmlns:dgm14="http://schemas.microsoft.com/office/drawing/2010/diagram" id="0" name="" descr="Banco"/>
        </a:ext>
      </dgm:extLst>
    </dgm:pt>
    <dgm:pt modelId="{C4459F33-6703-44FA-8701-64B0AF38D774}" type="pres">
      <dgm:prSet presAssocID="{FB2EC75A-7BE5-44E3-AD36-B5D8FEA54E9A}" presName="spaceRect" presStyleCnt="0"/>
      <dgm:spPr/>
    </dgm:pt>
    <dgm:pt modelId="{0CFDCEEA-F01D-4C31-8F18-FB0EE7BEB319}" type="pres">
      <dgm:prSet presAssocID="{FB2EC75A-7BE5-44E3-AD36-B5D8FEA54E9A}" presName="parTx" presStyleLbl="revTx" presStyleIdx="2" presStyleCnt="4">
        <dgm:presLayoutVars>
          <dgm:chMax val="0"/>
          <dgm:chPref val="0"/>
        </dgm:presLayoutVars>
      </dgm:prSet>
      <dgm:spPr/>
      <dgm:t>
        <a:bodyPr/>
        <a:lstStyle/>
        <a:p>
          <a:endParaRPr lang="es-ES"/>
        </a:p>
      </dgm:t>
    </dgm:pt>
    <dgm:pt modelId="{9EE9520A-D7FA-470F-968B-CC69CA937C1B}" type="pres">
      <dgm:prSet presAssocID="{FB2EC75A-7BE5-44E3-AD36-B5D8FEA54E9A}" presName="desTx" presStyleLbl="revTx" presStyleIdx="3" presStyleCnt="4">
        <dgm:presLayoutVars/>
      </dgm:prSet>
      <dgm:spPr/>
      <dgm:t>
        <a:bodyPr/>
        <a:lstStyle/>
        <a:p>
          <a:endParaRPr lang="es-ES"/>
        </a:p>
      </dgm:t>
    </dgm:pt>
  </dgm:ptLst>
  <dgm:cxnLst>
    <dgm:cxn modelId="{B24526EB-3385-42EB-968A-ED110BFA3C77}" srcId="{CF7B5B21-50DD-4E4B-8614-745DDE1029D3}" destId="{C942017B-800F-4572-999F-730F60E10B5C}" srcOrd="1" destOrd="0" parTransId="{0C70C92A-5286-49F6-97C8-EAFD97DF7F08}" sibTransId="{7A8E0516-AD68-4351-8226-3951C1FE3B51}"/>
    <dgm:cxn modelId="{994C4AA5-9BB8-46E0-B69A-43E0FFD50E02}" srcId="{CF7B5B21-50DD-4E4B-8614-745DDE1029D3}" destId="{FB2EC75A-7BE5-44E3-AD36-B5D8FEA54E9A}" srcOrd="2" destOrd="0" parTransId="{FE10AF96-7688-4116-B8E6-00A2F47FEC9A}" sibTransId="{FFFC74BA-4D57-46FB-9877-EB83A8F8DBC0}"/>
    <dgm:cxn modelId="{6E0D6B0C-EA70-4056-9E98-01F978B7E9C4}" type="presOf" srcId="{FB2EC75A-7BE5-44E3-AD36-B5D8FEA54E9A}" destId="{0CFDCEEA-F01D-4C31-8F18-FB0EE7BEB319}" srcOrd="0" destOrd="0" presId="urn:microsoft.com/office/officeart/2018/2/layout/IconVerticalSolidList"/>
    <dgm:cxn modelId="{D38A5798-5178-4538-831F-42DCC8731F89}" srcId="{FB2EC75A-7BE5-44E3-AD36-B5D8FEA54E9A}" destId="{FB11CBD1-9A3B-4DC7-9DCF-5AA9259BE8BE}" srcOrd="1" destOrd="0" parTransId="{BAC5B531-1269-4D5B-AB6B-20762A5E0B57}" sibTransId="{4B28B8C6-FB40-4C48-B7F4-72FDFD99610C}"/>
    <dgm:cxn modelId="{BD55757C-6154-4EB1-8DBA-555BED2AD86B}" type="presOf" srcId="{6A0332D9-C088-4748-8F1E-335B5989ACEE}" destId="{A43DEAE7-F2C9-4644-8E58-C3112983F914}" srcOrd="0" destOrd="0" presId="urn:microsoft.com/office/officeart/2018/2/layout/IconVerticalSolidList"/>
    <dgm:cxn modelId="{58208880-B8AE-48C9-8465-D831203FAB9C}" srcId="{FB2EC75A-7BE5-44E3-AD36-B5D8FEA54E9A}" destId="{FFF02EF1-FBD2-4D07-BF31-82F52CC0076B}" srcOrd="0" destOrd="0" parTransId="{81C0B5A8-8599-48DA-B436-06F9AB68B982}" sibTransId="{3E8EDB52-308E-4319-9332-94CAD0FD1A41}"/>
    <dgm:cxn modelId="{E92228BA-C7BA-4882-AAA7-E6AF186367A8}" type="presOf" srcId="{C942017B-800F-4572-999F-730F60E10B5C}" destId="{26E807CF-C54B-4405-BDDD-1102484EC0D7}" srcOrd="0" destOrd="0" presId="urn:microsoft.com/office/officeart/2018/2/layout/IconVerticalSolidList"/>
    <dgm:cxn modelId="{509E347E-DE08-4CE5-9DE9-A20BAD40219D}" type="presOf" srcId="{CF7B5B21-50DD-4E4B-8614-745DDE1029D3}" destId="{EAB89F68-97D4-4D56-BCC9-6842542CE199}" srcOrd="0" destOrd="0" presId="urn:microsoft.com/office/officeart/2018/2/layout/IconVerticalSolidList"/>
    <dgm:cxn modelId="{C400A1E6-4552-4327-A7D2-A3DA38AD3282}" srcId="{CF7B5B21-50DD-4E4B-8614-745DDE1029D3}" destId="{6A0332D9-C088-4748-8F1E-335B5989ACEE}" srcOrd="0" destOrd="0" parTransId="{BF8B2A22-5FB5-4B5F-A987-2BD72F8B1FD4}" sibTransId="{50C71FD9-D545-4A13-81B2-89C0779D8A9E}"/>
    <dgm:cxn modelId="{0327928C-2E1B-45DB-9A16-74BE79C918CE}" type="presOf" srcId="{FB11CBD1-9A3B-4DC7-9DCF-5AA9259BE8BE}" destId="{9EE9520A-D7FA-470F-968B-CC69CA937C1B}" srcOrd="0" destOrd="1" presId="urn:microsoft.com/office/officeart/2018/2/layout/IconVerticalSolidList"/>
    <dgm:cxn modelId="{1648886E-5175-413D-9651-9075C67C6E03}" type="presOf" srcId="{FFF02EF1-FBD2-4D07-BF31-82F52CC0076B}" destId="{9EE9520A-D7FA-470F-968B-CC69CA937C1B}" srcOrd="0" destOrd="0" presId="urn:microsoft.com/office/officeart/2018/2/layout/IconVerticalSolidList"/>
    <dgm:cxn modelId="{FACE7293-C1E0-4515-BCD2-56026F8A0A10}" type="presParOf" srcId="{EAB89F68-97D4-4D56-BCC9-6842542CE199}" destId="{F0EE07A6-F33F-4AA1-A059-A604DBFE5E17}" srcOrd="0" destOrd="0" presId="urn:microsoft.com/office/officeart/2018/2/layout/IconVerticalSolidList"/>
    <dgm:cxn modelId="{60126823-72CE-4CA2-B642-E66E22B333FE}" type="presParOf" srcId="{F0EE07A6-F33F-4AA1-A059-A604DBFE5E17}" destId="{E6CAB6F1-1A1B-4E07-930A-53ED57102AB9}" srcOrd="0" destOrd="0" presId="urn:microsoft.com/office/officeart/2018/2/layout/IconVerticalSolidList"/>
    <dgm:cxn modelId="{402891EA-7734-4D03-94EB-54B7EEC5744E}" type="presParOf" srcId="{F0EE07A6-F33F-4AA1-A059-A604DBFE5E17}" destId="{08E9E725-E742-4910-8F13-2BEF5D0D6270}" srcOrd="1" destOrd="0" presId="urn:microsoft.com/office/officeart/2018/2/layout/IconVerticalSolidList"/>
    <dgm:cxn modelId="{CF295C78-0E16-4172-A3E7-418E87DD57AB}" type="presParOf" srcId="{F0EE07A6-F33F-4AA1-A059-A604DBFE5E17}" destId="{01E00427-7B66-4F30-A446-E3275A645B77}" srcOrd="2" destOrd="0" presId="urn:microsoft.com/office/officeart/2018/2/layout/IconVerticalSolidList"/>
    <dgm:cxn modelId="{67C4D316-FA78-4582-B22F-0DF9E37F92B5}" type="presParOf" srcId="{F0EE07A6-F33F-4AA1-A059-A604DBFE5E17}" destId="{A43DEAE7-F2C9-4644-8E58-C3112983F914}" srcOrd="3" destOrd="0" presId="urn:microsoft.com/office/officeart/2018/2/layout/IconVerticalSolidList"/>
    <dgm:cxn modelId="{8DC0C74F-BCA1-43E5-B062-6BEF5EB9E4C0}" type="presParOf" srcId="{EAB89F68-97D4-4D56-BCC9-6842542CE199}" destId="{2B8F59EF-5570-45BB-9B52-1F47C4997FD4}" srcOrd="1" destOrd="0" presId="urn:microsoft.com/office/officeart/2018/2/layout/IconVerticalSolidList"/>
    <dgm:cxn modelId="{8F287B97-B2A1-4A93-A66F-4D411738C333}" type="presParOf" srcId="{EAB89F68-97D4-4D56-BCC9-6842542CE199}" destId="{281A0448-6750-4AED-814E-0781ABD52196}" srcOrd="2" destOrd="0" presId="urn:microsoft.com/office/officeart/2018/2/layout/IconVerticalSolidList"/>
    <dgm:cxn modelId="{776C1241-3E56-4B66-A07A-E4E8A4BE6B1C}" type="presParOf" srcId="{281A0448-6750-4AED-814E-0781ABD52196}" destId="{1FCAB63E-AB55-416B-B6BE-97BA2DB35202}" srcOrd="0" destOrd="0" presId="urn:microsoft.com/office/officeart/2018/2/layout/IconVerticalSolidList"/>
    <dgm:cxn modelId="{9AB6E8BD-E9DC-4FD5-9B5A-7DE2512C9802}" type="presParOf" srcId="{281A0448-6750-4AED-814E-0781ABD52196}" destId="{A89A06E4-0CD2-422C-8151-0385C2AB8252}" srcOrd="1" destOrd="0" presId="urn:microsoft.com/office/officeart/2018/2/layout/IconVerticalSolidList"/>
    <dgm:cxn modelId="{958E1F1D-AD8C-4C0C-A4A3-3775234DB13F}" type="presParOf" srcId="{281A0448-6750-4AED-814E-0781ABD52196}" destId="{70AECBE9-E5A4-4FF9-877A-92D45B97B03C}" srcOrd="2" destOrd="0" presId="urn:microsoft.com/office/officeart/2018/2/layout/IconVerticalSolidList"/>
    <dgm:cxn modelId="{68EEAADF-0D91-4B8C-BB2E-81016CF0572D}" type="presParOf" srcId="{281A0448-6750-4AED-814E-0781ABD52196}" destId="{26E807CF-C54B-4405-BDDD-1102484EC0D7}" srcOrd="3" destOrd="0" presId="urn:microsoft.com/office/officeart/2018/2/layout/IconVerticalSolidList"/>
    <dgm:cxn modelId="{34B90802-7FC7-473D-BBF0-1DC08DEA7829}" type="presParOf" srcId="{EAB89F68-97D4-4D56-BCC9-6842542CE199}" destId="{49E5DAB7-1364-48FE-99E6-B2206170C0CA}" srcOrd="3" destOrd="0" presId="urn:microsoft.com/office/officeart/2018/2/layout/IconVerticalSolidList"/>
    <dgm:cxn modelId="{051DC958-76AC-46C8-8716-FF21E8B61A76}" type="presParOf" srcId="{EAB89F68-97D4-4D56-BCC9-6842542CE199}" destId="{2313EAAE-04E7-417C-956A-64EB324A4B95}" srcOrd="4" destOrd="0" presId="urn:microsoft.com/office/officeart/2018/2/layout/IconVerticalSolidList"/>
    <dgm:cxn modelId="{B37D3A67-01CD-497A-8D12-A999B3BC9A31}" type="presParOf" srcId="{2313EAAE-04E7-417C-956A-64EB324A4B95}" destId="{4F6DBA89-DFC8-4A05-A6BA-E47AAB14CCE2}" srcOrd="0" destOrd="0" presId="urn:microsoft.com/office/officeart/2018/2/layout/IconVerticalSolidList"/>
    <dgm:cxn modelId="{34962947-60C8-4F37-A396-D672E209CB06}" type="presParOf" srcId="{2313EAAE-04E7-417C-956A-64EB324A4B95}" destId="{A049626D-04A3-421A-8135-CC7ACD8A5A0D}" srcOrd="1" destOrd="0" presId="urn:microsoft.com/office/officeart/2018/2/layout/IconVerticalSolidList"/>
    <dgm:cxn modelId="{FDE0178D-548A-422A-8765-BB62DD4E2AB6}" type="presParOf" srcId="{2313EAAE-04E7-417C-956A-64EB324A4B95}" destId="{C4459F33-6703-44FA-8701-64B0AF38D774}" srcOrd="2" destOrd="0" presId="urn:microsoft.com/office/officeart/2018/2/layout/IconVerticalSolidList"/>
    <dgm:cxn modelId="{13F41C8B-FEFF-4910-BF2B-A27CB43CBA55}" type="presParOf" srcId="{2313EAAE-04E7-417C-956A-64EB324A4B95}" destId="{0CFDCEEA-F01D-4C31-8F18-FB0EE7BEB319}" srcOrd="3" destOrd="0" presId="urn:microsoft.com/office/officeart/2018/2/layout/IconVerticalSolidList"/>
    <dgm:cxn modelId="{915D0D52-1752-4D1A-945A-CA96797E4419}" type="presParOf" srcId="{2313EAAE-04E7-417C-956A-64EB324A4B95}" destId="{9EE9520A-D7FA-470F-968B-CC69CA937C1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CD9DA6-AE51-40AC-91A6-F179E3D3C3C7}"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3614AE1B-3579-4B61-858A-C9B99C5A7E2D}">
      <dgm:prSet/>
      <dgm:spPr/>
      <dgm:t>
        <a:bodyPr/>
        <a:lstStyle/>
        <a:p>
          <a:r>
            <a:rPr lang="es-ES" b="1" dirty="0"/>
            <a:t>Herramienta Colaborativa</a:t>
          </a:r>
          <a:r>
            <a:rPr lang="es-ES" dirty="0"/>
            <a:t>: Aplicación que recoge y gestiona la formación del residente. </a:t>
          </a:r>
          <a:endParaRPr lang="en-US" dirty="0"/>
        </a:p>
      </dgm:t>
    </dgm:pt>
    <dgm:pt modelId="{72DDEBBA-44A1-46CD-8BBD-0ED440F1D1C3}" type="parTrans" cxnId="{0BABBC75-6513-4EFE-8079-019D306BC959}">
      <dgm:prSet/>
      <dgm:spPr/>
      <dgm:t>
        <a:bodyPr/>
        <a:lstStyle/>
        <a:p>
          <a:endParaRPr lang="en-US"/>
        </a:p>
      </dgm:t>
    </dgm:pt>
    <dgm:pt modelId="{A8F1044F-07B5-424B-AA7D-32D99EFA965F}" type="sibTrans" cxnId="{0BABBC75-6513-4EFE-8079-019D306BC959}">
      <dgm:prSet phldrT="01" phldr="0"/>
      <dgm:spPr/>
      <dgm:t>
        <a:bodyPr/>
        <a:lstStyle/>
        <a:p>
          <a:endParaRPr lang="en-US"/>
        </a:p>
      </dgm:t>
    </dgm:pt>
    <dgm:pt modelId="{C2DCFF1E-9D46-49A2-9C00-317A8D02D9F4}">
      <dgm:prSet/>
      <dgm:spPr/>
      <dgm:t>
        <a:bodyPr/>
        <a:lstStyle/>
        <a:p>
          <a:r>
            <a:rPr lang="es-ES"/>
            <a:t>Acceso: el residente y el Tutor. Hay otras figuras para la gestión de la aplicación.</a:t>
          </a:r>
          <a:endParaRPr lang="en-US"/>
        </a:p>
      </dgm:t>
    </dgm:pt>
    <dgm:pt modelId="{BC4A3350-2B08-4173-B3B2-B3631BB4F227}" type="parTrans" cxnId="{628F3131-AA4E-46EF-89F8-DBFC6D4BE168}">
      <dgm:prSet/>
      <dgm:spPr/>
      <dgm:t>
        <a:bodyPr/>
        <a:lstStyle/>
        <a:p>
          <a:endParaRPr lang="en-US"/>
        </a:p>
      </dgm:t>
    </dgm:pt>
    <dgm:pt modelId="{0147B1AF-50CD-4E6F-9605-667C6A27CF25}" type="sibTrans" cxnId="{628F3131-AA4E-46EF-89F8-DBFC6D4BE168}">
      <dgm:prSet phldrT="02" phldr="0"/>
      <dgm:spPr/>
      <dgm:t>
        <a:bodyPr/>
        <a:lstStyle/>
        <a:p>
          <a:endParaRPr lang="en-US"/>
        </a:p>
      </dgm:t>
    </dgm:pt>
    <dgm:pt modelId="{CB4B6F1C-7D6B-4759-B3D7-C598F5B3E960}">
      <dgm:prSet/>
      <dgm:spPr/>
      <dgm:t>
        <a:bodyPr/>
        <a:lstStyle/>
        <a:p>
          <a:r>
            <a:rPr lang="es-ES"/>
            <a:t>Incluye el Plan Individual de Formación.</a:t>
          </a:r>
          <a:endParaRPr lang="en-US"/>
        </a:p>
      </dgm:t>
    </dgm:pt>
    <dgm:pt modelId="{83C009EE-12E7-49A0-BE50-0ADFC8A972A5}" type="parTrans" cxnId="{16A797DB-3363-4C75-9757-6919CACB6829}">
      <dgm:prSet/>
      <dgm:spPr/>
      <dgm:t>
        <a:bodyPr/>
        <a:lstStyle/>
        <a:p>
          <a:endParaRPr lang="en-US"/>
        </a:p>
      </dgm:t>
    </dgm:pt>
    <dgm:pt modelId="{1320AF6C-0740-40BF-8055-B7E7CC3EA41C}" type="sibTrans" cxnId="{16A797DB-3363-4C75-9757-6919CACB6829}">
      <dgm:prSet phldrT="03" phldr="0"/>
      <dgm:spPr/>
      <dgm:t>
        <a:bodyPr/>
        <a:lstStyle/>
        <a:p>
          <a:endParaRPr lang="en-US"/>
        </a:p>
      </dgm:t>
    </dgm:pt>
    <dgm:pt modelId="{086494BF-A20F-4245-AE13-BC544C157561}">
      <dgm:prSet/>
      <dgm:spPr/>
      <dgm:t>
        <a:bodyPr/>
        <a:lstStyle/>
        <a:p>
          <a:r>
            <a:rPr lang="es-ES"/>
            <a:t>Recopila toda la actividad del residente y elabora el Libro del Residente.</a:t>
          </a:r>
          <a:endParaRPr lang="en-US"/>
        </a:p>
      </dgm:t>
    </dgm:pt>
    <dgm:pt modelId="{A1621BBE-AD44-4118-B955-AA6EB19F526A}" type="parTrans" cxnId="{4351511F-A2F3-4719-B497-6DAB340E3FC3}">
      <dgm:prSet/>
      <dgm:spPr/>
      <dgm:t>
        <a:bodyPr/>
        <a:lstStyle/>
        <a:p>
          <a:endParaRPr lang="en-US"/>
        </a:p>
      </dgm:t>
    </dgm:pt>
    <dgm:pt modelId="{8B44690B-676D-4E1E-B837-EEB106BB71F4}" type="sibTrans" cxnId="{4351511F-A2F3-4719-B497-6DAB340E3FC3}">
      <dgm:prSet phldrT="04" phldr="0"/>
      <dgm:spPr/>
      <dgm:t>
        <a:bodyPr/>
        <a:lstStyle/>
        <a:p>
          <a:endParaRPr lang="en-US"/>
        </a:p>
      </dgm:t>
    </dgm:pt>
    <dgm:pt modelId="{DB09CFF5-FDCE-4D16-9907-B11D67F1D511}">
      <dgm:prSet/>
      <dgm:spPr/>
      <dgm:t>
        <a:bodyPr/>
        <a:lstStyle/>
        <a:p>
          <a:r>
            <a:rPr lang="es-ES"/>
            <a:t>Permite realizar las evaluaciones de rotación, anual y final de la formación del residente</a:t>
          </a:r>
          <a:endParaRPr lang="en-US"/>
        </a:p>
      </dgm:t>
    </dgm:pt>
    <dgm:pt modelId="{10CDF52B-1CB8-401D-9C9D-06EBCCEDE10F}" type="parTrans" cxnId="{927A08EC-63AC-44B6-B45B-BDA76FE00EF7}">
      <dgm:prSet/>
      <dgm:spPr/>
      <dgm:t>
        <a:bodyPr/>
        <a:lstStyle/>
        <a:p>
          <a:endParaRPr lang="en-US"/>
        </a:p>
      </dgm:t>
    </dgm:pt>
    <dgm:pt modelId="{E7B0C9EF-61F3-4CF1-A531-A4FC0D9FF0D2}" type="sibTrans" cxnId="{927A08EC-63AC-44B6-B45B-BDA76FE00EF7}">
      <dgm:prSet phldrT="05" phldr="0"/>
      <dgm:spPr/>
      <dgm:t>
        <a:bodyPr/>
        <a:lstStyle/>
        <a:p>
          <a:endParaRPr lang="en-US"/>
        </a:p>
      </dgm:t>
    </dgm:pt>
    <dgm:pt modelId="{6E2ADA90-AC5E-4844-9A40-B4866758FB47}">
      <dgm:prSet/>
      <dgm:spPr/>
      <dgm:t>
        <a:bodyPr/>
        <a:lstStyle/>
        <a:p>
          <a:r>
            <a:rPr lang="es-ES"/>
            <a:t>Sirve también como herramienta de comunicación entre residente y tutor.</a:t>
          </a:r>
          <a:endParaRPr lang="en-US"/>
        </a:p>
      </dgm:t>
    </dgm:pt>
    <dgm:pt modelId="{74263C49-5454-49B4-B706-8B55AA7B0500}" type="parTrans" cxnId="{13CA1E4A-FC94-43C8-8F3E-774B998E2808}">
      <dgm:prSet/>
      <dgm:spPr/>
      <dgm:t>
        <a:bodyPr/>
        <a:lstStyle/>
        <a:p>
          <a:endParaRPr lang="en-US"/>
        </a:p>
      </dgm:t>
    </dgm:pt>
    <dgm:pt modelId="{AE4CD49A-5C13-4001-9974-E4C26B8E50E9}" type="sibTrans" cxnId="{13CA1E4A-FC94-43C8-8F3E-774B998E2808}">
      <dgm:prSet phldrT="06" phldr="0"/>
      <dgm:spPr/>
      <dgm:t>
        <a:bodyPr/>
        <a:lstStyle/>
        <a:p>
          <a:endParaRPr lang="en-US"/>
        </a:p>
      </dgm:t>
    </dgm:pt>
    <dgm:pt modelId="{6545C658-E1E0-4BC8-8DAA-4565F871BCF3}" type="pres">
      <dgm:prSet presAssocID="{0CCD9DA6-AE51-40AC-91A6-F179E3D3C3C7}" presName="diagram" presStyleCnt="0">
        <dgm:presLayoutVars>
          <dgm:dir/>
          <dgm:resizeHandles val="exact"/>
        </dgm:presLayoutVars>
      </dgm:prSet>
      <dgm:spPr/>
      <dgm:t>
        <a:bodyPr/>
        <a:lstStyle/>
        <a:p>
          <a:endParaRPr lang="es-ES"/>
        </a:p>
      </dgm:t>
    </dgm:pt>
    <dgm:pt modelId="{A19E5706-5CC7-429E-A3EF-457E0867C38B}" type="pres">
      <dgm:prSet presAssocID="{3614AE1B-3579-4B61-858A-C9B99C5A7E2D}" presName="node" presStyleLbl="node1" presStyleIdx="0" presStyleCnt="6">
        <dgm:presLayoutVars>
          <dgm:bulletEnabled val="1"/>
        </dgm:presLayoutVars>
      </dgm:prSet>
      <dgm:spPr/>
      <dgm:t>
        <a:bodyPr/>
        <a:lstStyle/>
        <a:p>
          <a:endParaRPr lang="es-ES"/>
        </a:p>
      </dgm:t>
    </dgm:pt>
    <dgm:pt modelId="{61701E52-7CF9-449E-9118-296BA4EB52C4}" type="pres">
      <dgm:prSet presAssocID="{A8F1044F-07B5-424B-AA7D-32D99EFA965F}" presName="sibTrans" presStyleCnt="0"/>
      <dgm:spPr/>
    </dgm:pt>
    <dgm:pt modelId="{61E3141B-E065-4D04-9FF3-E01E9D00B4DB}" type="pres">
      <dgm:prSet presAssocID="{C2DCFF1E-9D46-49A2-9C00-317A8D02D9F4}" presName="node" presStyleLbl="node1" presStyleIdx="1" presStyleCnt="6">
        <dgm:presLayoutVars>
          <dgm:bulletEnabled val="1"/>
        </dgm:presLayoutVars>
      </dgm:prSet>
      <dgm:spPr/>
      <dgm:t>
        <a:bodyPr/>
        <a:lstStyle/>
        <a:p>
          <a:endParaRPr lang="es-ES"/>
        </a:p>
      </dgm:t>
    </dgm:pt>
    <dgm:pt modelId="{18BF10AA-BA78-4AEF-B950-40BCCDA59BD6}" type="pres">
      <dgm:prSet presAssocID="{0147B1AF-50CD-4E6F-9605-667C6A27CF25}" presName="sibTrans" presStyleCnt="0"/>
      <dgm:spPr/>
    </dgm:pt>
    <dgm:pt modelId="{0161E184-DED1-4FFA-8C4F-D349395F6680}" type="pres">
      <dgm:prSet presAssocID="{CB4B6F1C-7D6B-4759-B3D7-C598F5B3E960}" presName="node" presStyleLbl="node1" presStyleIdx="2" presStyleCnt="6">
        <dgm:presLayoutVars>
          <dgm:bulletEnabled val="1"/>
        </dgm:presLayoutVars>
      </dgm:prSet>
      <dgm:spPr/>
      <dgm:t>
        <a:bodyPr/>
        <a:lstStyle/>
        <a:p>
          <a:endParaRPr lang="es-ES"/>
        </a:p>
      </dgm:t>
    </dgm:pt>
    <dgm:pt modelId="{E5F54459-4A62-4B6A-9E57-B0CEB0875C61}" type="pres">
      <dgm:prSet presAssocID="{1320AF6C-0740-40BF-8055-B7E7CC3EA41C}" presName="sibTrans" presStyleCnt="0"/>
      <dgm:spPr/>
    </dgm:pt>
    <dgm:pt modelId="{6DC0A739-B791-42B5-B9F2-E09FE0CEDEF0}" type="pres">
      <dgm:prSet presAssocID="{086494BF-A20F-4245-AE13-BC544C157561}" presName="node" presStyleLbl="node1" presStyleIdx="3" presStyleCnt="6">
        <dgm:presLayoutVars>
          <dgm:bulletEnabled val="1"/>
        </dgm:presLayoutVars>
      </dgm:prSet>
      <dgm:spPr/>
      <dgm:t>
        <a:bodyPr/>
        <a:lstStyle/>
        <a:p>
          <a:endParaRPr lang="es-ES"/>
        </a:p>
      </dgm:t>
    </dgm:pt>
    <dgm:pt modelId="{76540215-393F-41BE-B1EC-FFC4B6B9A3C4}" type="pres">
      <dgm:prSet presAssocID="{8B44690B-676D-4E1E-B837-EEB106BB71F4}" presName="sibTrans" presStyleCnt="0"/>
      <dgm:spPr/>
    </dgm:pt>
    <dgm:pt modelId="{89B9E76B-B730-4BB5-A2AD-03966A7BCF9B}" type="pres">
      <dgm:prSet presAssocID="{DB09CFF5-FDCE-4D16-9907-B11D67F1D511}" presName="node" presStyleLbl="node1" presStyleIdx="4" presStyleCnt="6">
        <dgm:presLayoutVars>
          <dgm:bulletEnabled val="1"/>
        </dgm:presLayoutVars>
      </dgm:prSet>
      <dgm:spPr/>
      <dgm:t>
        <a:bodyPr/>
        <a:lstStyle/>
        <a:p>
          <a:endParaRPr lang="es-ES"/>
        </a:p>
      </dgm:t>
    </dgm:pt>
    <dgm:pt modelId="{D3A8200C-5FFF-4D06-A80C-102B950DADF7}" type="pres">
      <dgm:prSet presAssocID="{E7B0C9EF-61F3-4CF1-A531-A4FC0D9FF0D2}" presName="sibTrans" presStyleCnt="0"/>
      <dgm:spPr/>
    </dgm:pt>
    <dgm:pt modelId="{F8BF53A3-4A5C-470E-A0E8-ECE01FE60044}" type="pres">
      <dgm:prSet presAssocID="{6E2ADA90-AC5E-4844-9A40-B4866758FB47}" presName="node" presStyleLbl="node1" presStyleIdx="5" presStyleCnt="6">
        <dgm:presLayoutVars>
          <dgm:bulletEnabled val="1"/>
        </dgm:presLayoutVars>
      </dgm:prSet>
      <dgm:spPr/>
      <dgm:t>
        <a:bodyPr/>
        <a:lstStyle/>
        <a:p>
          <a:endParaRPr lang="es-ES"/>
        </a:p>
      </dgm:t>
    </dgm:pt>
  </dgm:ptLst>
  <dgm:cxnLst>
    <dgm:cxn modelId="{4351511F-A2F3-4719-B497-6DAB340E3FC3}" srcId="{0CCD9DA6-AE51-40AC-91A6-F179E3D3C3C7}" destId="{086494BF-A20F-4245-AE13-BC544C157561}" srcOrd="3" destOrd="0" parTransId="{A1621BBE-AD44-4118-B955-AA6EB19F526A}" sibTransId="{8B44690B-676D-4E1E-B837-EEB106BB71F4}"/>
    <dgm:cxn modelId="{16A797DB-3363-4C75-9757-6919CACB6829}" srcId="{0CCD9DA6-AE51-40AC-91A6-F179E3D3C3C7}" destId="{CB4B6F1C-7D6B-4759-B3D7-C598F5B3E960}" srcOrd="2" destOrd="0" parTransId="{83C009EE-12E7-49A0-BE50-0ADFC8A972A5}" sibTransId="{1320AF6C-0740-40BF-8055-B7E7CC3EA41C}"/>
    <dgm:cxn modelId="{EFA9FFBD-6443-44D5-B514-5F76607452DC}" type="presOf" srcId="{6E2ADA90-AC5E-4844-9A40-B4866758FB47}" destId="{F8BF53A3-4A5C-470E-A0E8-ECE01FE60044}" srcOrd="0" destOrd="0" presId="urn:microsoft.com/office/officeart/2005/8/layout/default"/>
    <dgm:cxn modelId="{628F3131-AA4E-46EF-89F8-DBFC6D4BE168}" srcId="{0CCD9DA6-AE51-40AC-91A6-F179E3D3C3C7}" destId="{C2DCFF1E-9D46-49A2-9C00-317A8D02D9F4}" srcOrd="1" destOrd="0" parTransId="{BC4A3350-2B08-4173-B3B2-B3631BB4F227}" sibTransId="{0147B1AF-50CD-4E6F-9605-667C6A27CF25}"/>
    <dgm:cxn modelId="{9D8C2077-7BFA-4A6B-9D66-87CA83624AB2}" type="presOf" srcId="{CB4B6F1C-7D6B-4759-B3D7-C598F5B3E960}" destId="{0161E184-DED1-4FFA-8C4F-D349395F6680}" srcOrd="0" destOrd="0" presId="urn:microsoft.com/office/officeart/2005/8/layout/default"/>
    <dgm:cxn modelId="{3CC2823F-3C7F-4801-A2D3-9F6DA34C3B70}" type="presOf" srcId="{DB09CFF5-FDCE-4D16-9907-B11D67F1D511}" destId="{89B9E76B-B730-4BB5-A2AD-03966A7BCF9B}" srcOrd="0" destOrd="0" presId="urn:microsoft.com/office/officeart/2005/8/layout/default"/>
    <dgm:cxn modelId="{0BABBC75-6513-4EFE-8079-019D306BC959}" srcId="{0CCD9DA6-AE51-40AC-91A6-F179E3D3C3C7}" destId="{3614AE1B-3579-4B61-858A-C9B99C5A7E2D}" srcOrd="0" destOrd="0" parTransId="{72DDEBBA-44A1-46CD-8BBD-0ED440F1D1C3}" sibTransId="{A8F1044F-07B5-424B-AA7D-32D99EFA965F}"/>
    <dgm:cxn modelId="{927A08EC-63AC-44B6-B45B-BDA76FE00EF7}" srcId="{0CCD9DA6-AE51-40AC-91A6-F179E3D3C3C7}" destId="{DB09CFF5-FDCE-4D16-9907-B11D67F1D511}" srcOrd="4" destOrd="0" parTransId="{10CDF52B-1CB8-401D-9C9D-06EBCCEDE10F}" sibTransId="{E7B0C9EF-61F3-4CF1-A531-A4FC0D9FF0D2}"/>
    <dgm:cxn modelId="{E81931CB-2A36-473A-AFC9-493F74C102E4}" type="presOf" srcId="{3614AE1B-3579-4B61-858A-C9B99C5A7E2D}" destId="{A19E5706-5CC7-429E-A3EF-457E0867C38B}" srcOrd="0" destOrd="0" presId="urn:microsoft.com/office/officeart/2005/8/layout/default"/>
    <dgm:cxn modelId="{13CA1E4A-FC94-43C8-8F3E-774B998E2808}" srcId="{0CCD9DA6-AE51-40AC-91A6-F179E3D3C3C7}" destId="{6E2ADA90-AC5E-4844-9A40-B4866758FB47}" srcOrd="5" destOrd="0" parTransId="{74263C49-5454-49B4-B706-8B55AA7B0500}" sibTransId="{AE4CD49A-5C13-4001-9974-E4C26B8E50E9}"/>
    <dgm:cxn modelId="{D70458D2-12BE-4745-B51A-C8C48059808F}" type="presOf" srcId="{0CCD9DA6-AE51-40AC-91A6-F179E3D3C3C7}" destId="{6545C658-E1E0-4BC8-8DAA-4565F871BCF3}" srcOrd="0" destOrd="0" presId="urn:microsoft.com/office/officeart/2005/8/layout/default"/>
    <dgm:cxn modelId="{3367EEB6-5965-463D-9741-8B82C6FEB475}" type="presOf" srcId="{086494BF-A20F-4245-AE13-BC544C157561}" destId="{6DC0A739-B791-42B5-B9F2-E09FE0CEDEF0}" srcOrd="0" destOrd="0" presId="urn:microsoft.com/office/officeart/2005/8/layout/default"/>
    <dgm:cxn modelId="{964DE01D-B86A-4E56-98C3-A7C17BA6F5EC}" type="presOf" srcId="{C2DCFF1E-9D46-49A2-9C00-317A8D02D9F4}" destId="{61E3141B-E065-4D04-9FF3-E01E9D00B4DB}" srcOrd="0" destOrd="0" presId="urn:microsoft.com/office/officeart/2005/8/layout/default"/>
    <dgm:cxn modelId="{DF57C76A-E88A-4064-BEAD-B872D1D4C463}" type="presParOf" srcId="{6545C658-E1E0-4BC8-8DAA-4565F871BCF3}" destId="{A19E5706-5CC7-429E-A3EF-457E0867C38B}" srcOrd="0" destOrd="0" presId="urn:microsoft.com/office/officeart/2005/8/layout/default"/>
    <dgm:cxn modelId="{DFF1EEA0-DFC8-4B71-9071-17C0B694B1EF}" type="presParOf" srcId="{6545C658-E1E0-4BC8-8DAA-4565F871BCF3}" destId="{61701E52-7CF9-449E-9118-296BA4EB52C4}" srcOrd="1" destOrd="0" presId="urn:microsoft.com/office/officeart/2005/8/layout/default"/>
    <dgm:cxn modelId="{5B3DA78C-4CC4-48E4-A48F-41EDD4186DA1}" type="presParOf" srcId="{6545C658-E1E0-4BC8-8DAA-4565F871BCF3}" destId="{61E3141B-E065-4D04-9FF3-E01E9D00B4DB}" srcOrd="2" destOrd="0" presId="urn:microsoft.com/office/officeart/2005/8/layout/default"/>
    <dgm:cxn modelId="{6BEF9E08-022F-407C-833F-9F947C6D7A1C}" type="presParOf" srcId="{6545C658-E1E0-4BC8-8DAA-4565F871BCF3}" destId="{18BF10AA-BA78-4AEF-B950-40BCCDA59BD6}" srcOrd="3" destOrd="0" presId="urn:microsoft.com/office/officeart/2005/8/layout/default"/>
    <dgm:cxn modelId="{132FFC04-CDFA-44EA-9071-B75088E1D2F4}" type="presParOf" srcId="{6545C658-E1E0-4BC8-8DAA-4565F871BCF3}" destId="{0161E184-DED1-4FFA-8C4F-D349395F6680}" srcOrd="4" destOrd="0" presId="urn:microsoft.com/office/officeart/2005/8/layout/default"/>
    <dgm:cxn modelId="{0FF98709-A6C8-46E5-B65C-2D0892D92325}" type="presParOf" srcId="{6545C658-E1E0-4BC8-8DAA-4565F871BCF3}" destId="{E5F54459-4A62-4B6A-9E57-B0CEB0875C61}" srcOrd="5" destOrd="0" presId="urn:microsoft.com/office/officeart/2005/8/layout/default"/>
    <dgm:cxn modelId="{E295FCA9-E4D4-4DAF-A832-B2149FE15345}" type="presParOf" srcId="{6545C658-E1E0-4BC8-8DAA-4565F871BCF3}" destId="{6DC0A739-B791-42B5-B9F2-E09FE0CEDEF0}" srcOrd="6" destOrd="0" presId="urn:microsoft.com/office/officeart/2005/8/layout/default"/>
    <dgm:cxn modelId="{F24EA678-5D09-4EE4-9BD0-72D634C6EB08}" type="presParOf" srcId="{6545C658-E1E0-4BC8-8DAA-4565F871BCF3}" destId="{76540215-393F-41BE-B1EC-FFC4B6B9A3C4}" srcOrd="7" destOrd="0" presId="urn:microsoft.com/office/officeart/2005/8/layout/default"/>
    <dgm:cxn modelId="{0A3ED097-F774-41DD-9B47-A5CE5FC2F09A}" type="presParOf" srcId="{6545C658-E1E0-4BC8-8DAA-4565F871BCF3}" destId="{89B9E76B-B730-4BB5-A2AD-03966A7BCF9B}" srcOrd="8" destOrd="0" presId="urn:microsoft.com/office/officeart/2005/8/layout/default"/>
    <dgm:cxn modelId="{C01E31C2-A1C1-4937-BC65-3006329B2BAD}" type="presParOf" srcId="{6545C658-E1E0-4BC8-8DAA-4565F871BCF3}" destId="{D3A8200C-5FFF-4D06-A80C-102B950DADF7}" srcOrd="9" destOrd="0" presId="urn:microsoft.com/office/officeart/2005/8/layout/default"/>
    <dgm:cxn modelId="{D181A0B1-4127-4F43-808F-2A9FC59B612A}" type="presParOf" srcId="{6545C658-E1E0-4BC8-8DAA-4565F871BCF3}" destId="{F8BF53A3-4A5C-470E-A0E8-ECE01FE6004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ADD42-26BA-43FE-BEAF-D550A92CCA7C}">
      <dsp:nvSpPr>
        <dsp:cNvPr id="0" name=""/>
        <dsp:cNvSpPr/>
      </dsp:nvSpPr>
      <dsp:spPr>
        <a:xfrm>
          <a:off x="993" y="0"/>
          <a:ext cx="6416645" cy="20108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s-ES" sz="6200" kern="1200" dirty="0"/>
            <a:t>TUTOR.                  </a:t>
          </a:r>
          <a:r>
            <a:rPr lang="es-ES" sz="4000" kern="1200" dirty="0"/>
            <a:t>3 ejes de trabajo</a:t>
          </a:r>
          <a:endParaRPr lang="es-ES" sz="6200" kern="1200" dirty="0"/>
        </a:p>
      </dsp:txBody>
      <dsp:txXfrm>
        <a:off x="59890" y="58897"/>
        <a:ext cx="6298851" cy="1893102"/>
      </dsp:txXfrm>
    </dsp:sp>
    <dsp:sp modelId="{FC3BCDE6-1CE2-4185-85A9-004C66951776}">
      <dsp:nvSpPr>
        <dsp:cNvPr id="0" name=""/>
        <dsp:cNvSpPr/>
      </dsp:nvSpPr>
      <dsp:spPr>
        <a:xfrm>
          <a:off x="1699" y="2219100"/>
          <a:ext cx="2005783" cy="30181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a:t>Reuniones periódicas</a:t>
          </a:r>
        </a:p>
      </dsp:txBody>
      <dsp:txXfrm>
        <a:off x="60446" y="2277847"/>
        <a:ext cx="1888289" cy="2900692"/>
      </dsp:txXfrm>
    </dsp:sp>
    <dsp:sp modelId="{0DD18551-B4EA-4D7E-B73A-AD37299B7DC9}">
      <dsp:nvSpPr>
        <dsp:cNvPr id="0" name=""/>
        <dsp:cNvSpPr/>
      </dsp:nvSpPr>
      <dsp:spPr>
        <a:xfrm>
          <a:off x="2209450" y="2219100"/>
          <a:ext cx="2000565" cy="30181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a:t>Libro Residente</a:t>
          </a:r>
        </a:p>
      </dsp:txBody>
      <dsp:txXfrm>
        <a:off x="2268045" y="2277695"/>
        <a:ext cx="1883375" cy="2900996"/>
      </dsp:txXfrm>
    </dsp:sp>
    <dsp:sp modelId="{2BED8EB4-9AF5-4E9F-943C-F1488015F9DE}">
      <dsp:nvSpPr>
        <dsp:cNvPr id="0" name=""/>
        <dsp:cNvSpPr/>
      </dsp:nvSpPr>
      <dsp:spPr>
        <a:xfrm>
          <a:off x="4411984" y="2219100"/>
          <a:ext cx="2006360" cy="30181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a:t>Evaluación Anual</a:t>
          </a:r>
        </a:p>
      </dsp:txBody>
      <dsp:txXfrm>
        <a:off x="4470748" y="2277864"/>
        <a:ext cx="1888832" cy="2900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F36DB-E878-4A51-92E7-EBB01117CECC}">
      <dsp:nvSpPr>
        <dsp:cNvPr id="0" name=""/>
        <dsp:cNvSpPr/>
      </dsp:nvSpPr>
      <dsp:spPr>
        <a:xfrm>
          <a:off x="0" y="0"/>
          <a:ext cx="10944225" cy="7593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4A6A39-579A-4177-87B4-30D2E06C4302}">
      <dsp:nvSpPr>
        <dsp:cNvPr id="0" name=""/>
        <dsp:cNvSpPr/>
      </dsp:nvSpPr>
      <dsp:spPr>
        <a:xfrm>
          <a:off x="328326" y="91689"/>
          <a:ext cx="3214866" cy="57600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0807" t="-3125" r="10807" b="-312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CC85F-35C3-4D56-AB01-26180EECDA35}">
      <dsp:nvSpPr>
        <dsp:cNvPr id="0" name=""/>
        <dsp:cNvSpPr/>
      </dsp:nvSpPr>
      <dsp:spPr>
        <a:xfrm rot="10800000">
          <a:off x="328326" y="759380"/>
          <a:ext cx="3214866" cy="92813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a:solidFill>
                <a:schemeClr val="bg1">
                  <a:lumMod val="95000"/>
                </a:schemeClr>
              </a:solidFill>
              <a:hlinkClick xmlns:r="http://schemas.openxmlformats.org/officeDocument/2006/relationships" r:id="" action="ppaction://noaction">
                <a:extLst>
                  <a:ext uri="{A12FA001-AC4F-418D-AE19-62706E023703}">
                    <ahyp:hlinkClr xmlns="" xmlns:ahyp="http://schemas.microsoft.com/office/drawing/2018/hyperlinkcolor" val="tx"/>
                  </a:ext>
                </a:extLst>
              </a:hlinkClick>
            </a:rPr>
            <a:t>FORMACION TEÓRICA</a:t>
          </a:r>
          <a:endParaRPr lang="es-ES" sz="2400" kern="1200" dirty="0">
            <a:solidFill>
              <a:schemeClr val="bg1">
                <a:lumMod val="95000"/>
              </a:schemeClr>
            </a:solidFill>
          </a:endParaRPr>
        </a:p>
      </dsp:txBody>
      <dsp:txXfrm rot="10800000">
        <a:off x="356869" y="759380"/>
        <a:ext cx="3157780" cy="899589"/>
      </dsp:txXfrm>
    </dsp:sp>
    <dsp:sp modelId="{A7C26EC1-E9C0-44B5-8A1C-519614582D9E}">
      <dsp:nvSpPr>
        <dsp:cNvPr id="0" name=""/>
        <dsp:cNvSpPr/>
      </dsp:nvSpPr>
      <dsp:spPr>
        <a:xfrm>
          <a:off x="3864679" y="101250"/>
          <a:ext cx="3214866" cy="556879"/>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768" t="-92221" r="5768" b="-9222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FE7E37-F625-4963-A442-C304012E9480}">
      <dsp:nvSpPr>
        <dsp:cNvPr id="0" name=""/>
        <dsp:cNvSpPr/>
      </dsp:nvSpPr>
      <dsp:spPr>
        <a:xfrm rot="10800000">
          <a:off x="3864679" y="759380"/>
          <a:ext cx="3214866" cy="92813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a:t>ROTACIONES CLINICAS</a:t>
          </a:r>
        </a:p>
      </dsp:txBody>
      <dsp:txXfrm rot="10800000">
        <a:off x="3893222" y="759380"/>
        <a:ext cx="3157780" cy="899589"/>
      </dsp:txXfrm>
    </dsp:sp>
    <dsp:sp modelId="{7B8E804F-73A6-4177-B345-E176039C5907}">
      <dsp:nvSpPr>
        <dsp:cNvPr id="0" name=""/>
        <dsp:cNvSpPr/>
      </dsp:nvSpPr>
      <dsp:spPr>
        <a:xfrm>
          <a:off x="7401032" y="101250"/>
          <a:ext cx="3214866" cy="55687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0E3D7A-95ED-4E84-8776-3BB6095F259E}">
      <dsp:nvSpPr>
        <dsp:cNvPr id="0" name=""/>
        <dsp:cNvSpPr/>
      </dsp:nvSpPr>
      <dsp:spPr>
        <a:xfrm rot="10800000">
          <a:off x="7401032" y="759380"/>
          <a:ext cx="3214866" cy="92813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a:t>ROTACIONES SP</a:t>
          </a:r>
        </a:p>
      </dsp:txBody>
      <dsp:txXfrm rot="10800000">
        <a:off x="7429575" y="759380"/>
        <a:ext cx="3157780" cy="899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AB6F1-1A1B-4E07-930A-53ED57102AB9}">
      <dsp:nvSpPr>
        <dsp:cNvPr id="0" name=""/>
        <dsp:cNvSpPr/>
      </dsp:nvSpPr>
      <dsp:spPr>
        <a:xfrm>
          <a:off x="0" y="502"/>
          <a:ext cx="11041062" cy="11751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9E725-E742-4910-8F13-2BEF5D0D6270}">
      <dsp:nvSpPr>
        <dsp:cNvPr id="0" name=""/>
        <dsp:cNvSpPr/>
      </dsp:nvSpPr>
      <dsp:spPr>
        <a:xfrm>
          <a:off x="355474" y="264904"/>
          <a:ext cx="646317" cy="6463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3DEAE7-F2C9-4644-8E58-C3112983F914}">
      <dsp:nvSpPr>
        <dsp:cNvPr id="0" name=""/>
        <dsp:cNvSpPr/>
      </dsp:nvSpPr>
      <dsp:spPr>
        <a:xfrm>
          <a:off x="1357267" y="502"/>
          <a:ext cx="9683794" cy="117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67" tIns="124367" rIns="124367" bIns="124367" numCol="1" spcCol="1270" anchor="ctr" anchorCtr="0">
          <a:noAutofit/>
        </a:bodyPr>
        <a:lstStyle/>
        <a:p>
          <a:pPr lvl="0" algn="l" defTabSz="977900">
            <a:lnSpc>
              <a:spcPct val="90000"/>
            </a:lnSpc>
            <a:spcBef>
              <a:spcPct val="0"/>
            </a:spcBef>
            <a:spcAft>
              <a:spcPct val="35000"/>
            </a:spcAft>
          </a:pPr>
          <a:r>
            <a:rPr lang="es-ES" sz="2200" kern="1200"/>
            <a:t>Recoge la información de la formación: servicios, tiempos rotación y objetivos para cada especialidad</a:t>
          </a:r>
          <a:endParaRPr lang="en-US" sz="2200" kern="1200"/>
        </a:p>
      </dsp:txBody>
      <dsp:txXfrm>
        <a:off x="1357267" y="502"/>
        <a:ext cx="9683794" cy="1175123"/>
      </dsp:txXfrm>
    </dsp:sp>
    <dsp:sp modelId="{1FCAB63E-AB55-416B-B6BE-97BA2DB35202}">
      <dsp:nvSpPr>
        <dsp:cNvPr id="0" name=""/>
        <dsp:cNvSpPr/>
      </dsp:nvSpPr>
      <dsp:spPr>
        <a:xfrm>
          <a:off x="0" y="1469405"/>
          <a:ext cx="11041062" cy="11751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9A06E4-0CD2-422C-8151-0385C2AB8252}">
      <dsp:nvSpPr>
        <dsp:cNvPr id="0" name=""/>
        <dsp:cNvSpPr/>
      </dsp:nvSpPr>
      <dsp:spPr>
        <a:xfrm>
          <a:off x="355474" y="1733808"/>
          <a:ext cx="646317" cy="64631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E807CF-C54B-4405-BDDD-1102484EC0D7}">
      <dsp:nvSpPr>
        <dsp:cNvPr id="0" name=""/>
        <dsp:cNvSpPr/>
      </dsp:nvSpPr>
      <dsp:spPr>
        <a:xfrm>
          <a:off x="1357267" y="1469405"/>
          <a:ext cx="9683794" cy="117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67" tIns="124367" rIns="124367" bIns="124367" numCol="1" spcCol="1270" anchor="ctr" anchorCtr="0">
          <a:noAutofit/>
        </a:bodyPr>
        <a:lstStyle/>
        <a:p>
          <a:pPr lvl="0" algn="l" defTabSz="977900">
            <a:lnSpc>
              <a:spcPct val="90000"/>
            </a:lnSpc>
            <a:spcBef>
              <a:spcPct val="0"/>
            </a:spcBef>
            <a:spcAft>
              <a:spcPct val="35000"/>
            </a:spcAft>
          </a:pPr>
          <a:r>
            <a:rPr lang="es-ES" sz="2200" kern="1200"/>
            <a:t>Hay uno general para QP, de él deriva el específico de cada residente.</a:t>
          </a:r>
          <a:endParaRPr lang="en-US" sz="2200" kern="1200"/>
        </a:p>
      </dsp:txBody>
      <dsp:txXfrm>
        <a:off x="1357267" y="1469405"/>
        <a:ext cx="9683794" cy="1175123"/>
      </dsp:txXfrm>
    </dsp:sp>
    <dsp:sp modelId="{4F6DBA89-DFC8-4A05-A6BA-E47AAB14CCE2}">
      <dsp:nvSpPr>
        <dsp:cNvPr id="0" name=""/>
        <dsp:cNvSpPr/>
      </dsp:nvSpPr>
      <dsp:spPr>
        <a:xfrm>
          <a:off x="0" y="2938309"/>
          <a:ext cx="11041062" cy="11751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9626D-04A3-421A-8135-CC7ACD8A5A0D}">
      <dsp:nvSpPr>
        <dsp:cNvPr id="0" name=""/>
        <dsp:cNvSpPr/>
      </dsp:nvSpPr>
      <dsp:spPr>
        <a:xfrm>
          <a:off x="355474" y="3202712"/>
          <a:ext cx="646317" cy="64631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DCEEA-F01D-4C31-8F18-FB0EE7BEB319}">
      <dsp:nvSpPr>
        <dsp:cNvPr id="0" name=""/>
        <dsp:cNvSpPr/>
      </dsp:nvSpPr>
      <dsp:spPr>
        <a:xfrm>
          <a:off x="1357267" y="2938309"/>
          <a:ext cx="4968477" cy="117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67" tIns="124367" rIns="124367" bIns="124367" numCol="1" spcCol="1270" anchor="ctr" anchorCtr="0">
          <a:noAutofit/>
        </a:bodyPr>
        <a:lstStyle/>
        <a:p>
          <a:pPr lvl="0" algn="l" defTabSz="977900">
            <a:lnSpc>
              <a:spcPct val="90000"/>
            </a:lnSpc>
            <a:spcBef>
              <a:spcPct val="0"/>
            </a:spcBef>
            <a:spcAft>
              <a:spcPct val="35000"/>
            </a:spcAft>
          </a:pPr>
          <a:r>
            <a:rPr lang="es-ES" sz="2200" kern="1200"/>
            <a:t>De acuerdo con el Programa Oficial de la Especialidad (POE) publicado en el BOE:</a:t>
          </a:r>
          <a:endParaRPr lang="en-US" sz="2200" kern="1200"/>
        </a:p>
      </dsp:txBody>
      <dsp:txXfrm>
        <a:off x="1357267" y="2938309"/>
        <a:ext cx="4968477" cy="1175123"/>
      </dsp:txXfrm>
    </dsp:sp>
    <dsp:sp modelId="{9EE9520A-D7FA-470F-968B-CC69CA937C1B}">
      <dsp:nvSpPr>
        <dsp:cNvPr id="0" name=""/>
        <dsp:cNvSpPr/>
      </dsp:nvSpPr>
      <dsp:spPr>
        <a:xfrm>
          <a:off x="6325745" y="2938309"/>
          <a:ext cx="4715316" cy="1175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67" tIns="124367" rIns="124367" bIns="124367" numCol="1" spcCol="1270" anchor="ctr" anchorCtr="0">
          <a:noAutofit/>
        </a:bodyPr>
        <a:lstStyle/>
        <a:p>
          <a:pPr lvl="0" algn="l" defTabSz="755650">
            <a:lnSpc>
              <a:spcPct val="90000"/>
            </a:lnSpc>
            <a:spcBef>
              <a:spcPct val="0"/>
            </a:spcBef>
            <a:spcAft>
              <a:spcPct val="35000"/>
            </a:spcAft>
          </a:pPr>
          <a:r>
            <a:rPr lang="es-ES" sz="1700" kern="1200"/>
            <a:t>Orden SAS/1348/2009</a:t>
          </a:r>
          <a:endParaRPr lang="en-US" sz="1700" kern="1200"/>
        </a:p>
        <a:p>
          <a:pPr lvl="0" algn="l" defTabSz="755650">
            <a:lnSpc>
              <a:spcPct val="90000"/>
            </a:lnSpc>
            <a:spcBef>
              <a:spcPct val="0"/>
            </a:spcBef>
            <a:spcAft>
              <a:spcPct val="35000"/>
            </a:spcAft>
          </a:pPr>
          <a:r>
            <a:rPr lang="es-ES" sz="1700" kern="1200"/>
            <a:t>Orden SCO/1526/2005 </a:t>
          </a:r>
          <a:endParaRPr lang="en-US" sz="1700" kern="1200"/>
        </a:p>
      </dsp:txBody>
      <dsp:txXfrm>
        <a:off x="6325745" y="2938309"/>
        <a:ext cx="4715316" cy="1175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E5706-5CC7-429E-A3EF-457E0867C38B}">
      <dsp:nvSpPr>
        <dsp:cNvPr id="0" name=""/>
        <dsp:cNvSpPr/>
      </dsp:nvSpPr>
      <dsp:spPr>
        <a:xfrm>
          <a:off x="0" y="52593"/>
          <a:ext cx="3533734" cy="21202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b="1" kern="1200" dirty="0"/>
            <a:t>Herramienta Colaborativa</a:t>
          </a:r>
          <a:r>
            <a:rPr lang="es-ES" sz="2700" kern="1200" dirty="0"/>
            <a:t>: Aplicación que recoge y gestiona la formación del residente. </a:t>
          </a:r>
          <a:endParaRPr lang="en-US" sz="2700" kern="1200" dirty="0"/>
        </a:p>
      </dsp:txBody>
      <dsp:txXfrm>
        <a:off x="0" y="52593"/>
        <a:ext cx="3533734" cy="2120241"/>
      </dsp:txXfrm>
    </dsp:sp>
    <dsp:sp modelId="{61E3141B-E065-4D04-9FF3-E01E9D00B4DB}">
      <dsp:nvSpPr>
        <dsp:cNvPr id="0" name=""/>
        <dsp:cNvSpPr/>
      </dsp:nvSpPr>
      <dsp:spPr>
        <a:xfrm>
          <a:off x="3887108" y="52593"/>
          <a:ext cx="3533734" cy="21202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a:t>Acceso: el residente y el Tutor. Hay otras figuras para la gestión de la aplicación.</a:t>
          </a:r>
          <a:endParaRPr lang="en-US" sz="2700" kern="1200"/>
        </a:p>
      </dsp:txBody>
      <dsp:txXfrm>
        <a:off x="3887108" y="52593"/>
        <a:ext cx="3533734" cy="2120241"/>
      </dsp:txXfrm>
    </dsp:sp>
    <dsp:sp modelId="{0161E184-DED1-4FFA-8C4F-D349395F6680}">
      <dsp:nvSpPr>
        <dsp:cNvPr id="0" name=""/>
        <dsp:cNvSpPr/>
      </dsp:nvSpPr>
      <dsp:spPr>
        <a:xfrm>
          <a:off x="7774217" y="52593"/>
          <a:ext cx="3533734" cy="21202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a:t>Incluye el Plan Individual de Formación.</a:t>
          </a:r>
          <a:endParaRPr lang="en-US" sz="2700" kern="1200"/>
        </a:p>
      </dsp:txBody>
      <dsp:txXfrm>
        <a:off x="7774217" y="52593"/>
        <a:ext cx="3533734" cy="2120241"/>
      </dsp:txXfrm>
    </dsp:sp>
    <dsp:sp modelId="{6DC0A739-B791-42B5-B9F2-E09FE0CEDEF0}">
      <dsp:nvSpPr>
        <dsp:cNvPr id="0" name=""/>
        <dsp:cNvSpPr/>
      </dsp:nvSpPr>
      <dsp:spPr>
        <a:xfrm>
          <a:off x="0" y="2526207"/>
          <a:ext cx="3533734" cy="21202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a:t>Recopila toda la actividad del residente y elabora el Libro del Residente.</a:t>
          </a:r>
          <a:endParaRPr lang="en-US" sz="2700" kern="1200"/>
        </a:p>
      </dsp:txBody>
      <dsp:txXfrm>
        <a:off x="0" y="2526207"/>
        <a:ext cx="3533734" cy="2120241"/>
      </dsp:txXfrm>
    </dsp:sp>
    <dsp:sp modelId="{89B9E76B-B730-4BB5-A2AD-03966A7BCF9B}">
      <dsp:nvSpPr>
        <dsp:cNvPr id="0" name=""/>
        <dsp:cNvSpPr/>
      </dsp:nvSpPr>
      <dsp:spPr>
        <a:xfrm>
          <a:off x="3887108" y="2526207"/>
          <a:ext cx="3533734" cy="21202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a:t>Permite realizar las evaluaciones de rotación, anual y final de la formación del residente</a:t>
          </a:r>
          <a:endParaRPr lang="en-US" sz="2700" kern="1200"/>
        </a:p>
      </dsp:txBody>
      <dsp:txXfrm>
        <a:off x="3887108" y="2526207"/>
        <a:ext cx="3533734" cy="2120241"/>
      </dsp:txXfrm>
    </dsp:sp>
    <dsp:sp modelId="{F8BF53A3-4A5C-470E-A0E8-ECE01FE60044}">
      <dsp:nvSpPr>
        <dsp:cNvPr id="0" name=""/>
        <dsp:cNvSpPr/>
      </dsp:nvSpPr>
      <dsp:spPr>
        <a:xfrm>
          <a:off x="7774217" y="2526207"/>
          <a:ext cx="3533734" cy="21202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a:t>Sirve también como herramienta de comunicación entre residente y tutor.</a:t>
          </a:r>
          <a:endParaRPr lang="en-US" sz="2700" kern="1200"/>
        </a:p>
      </dsp:txBody>
      <dsp:txXfrm>
        <a:off x="7774217" y="2526207"/>
        <a:ext cx="3533734" cy="21202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7591BC3-9D2E-4A28-871D-14E2CF4C996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30FFC4C3-F10C-47F2-8533-CDDD1B0E446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4BF1677-4658-4016-BC7C-81FD274716DA}" type="datetimeFigureOut">
              <a:rPr lang="es-ES" smtClean="0"/>
              <a:t>20/11/2023</a:t>
            </a:fld>
            <a:endParaRPr lang="es-ES"/>
          </a:p>
        </p:txBody>
      </p:sp>
      <p:sp>
        <p:nvSpPr>
          <p:cNvPr id="4" name="Marcador de pie de página 3">
            <a:extLst>
              <a:ext uri="{FF2B5EF4-FFF2-40B4-BE49-F238E27FC236}">
                <a16:creationId xmlns:a16="http://schemas.microsoft.com/office/drawing/2014/main" id="{561F9DCD-1569-4EED-9732-DAE7CD77762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6152FEF-8B9D-400D-868A-6943A9A9A8C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69D955C-4AEE-4E68-BF4D-4530EA1F9E4E}" type="slidenum">
              <a:rPr lang="es-ES" smtClean="0"/>
              <a:t>‹Nº›</a:t>
            </a:fld>
            <a:endParaRPr lang="es-ES"/>
          </a:p>
        </p:txBody>
      </p:sp>
    </p:spTree>
    <p:extLst>
      <p:ext uri="{BB962C8B-B14F-4D97-AF65-F5344CB8AC3E}">
        <p14:creationId xmlns:p14="http://schemas.microsoft.com/office/powerpoint/2010/main" val="774811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B301190-FB87-4866-9914-709CE39EA306}" type="datetimeFigureOut">
              <a:rPr lang="es-ES" smtClean="0"/>
              <a:t>20/11/2023</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F2BF62-8BFC-4084-B80E-6A5EC256CD4A}" type="slidenum">
              <a:rPr lang="es-ES" smtClean="0"/>
              <a:t>‹Nº›</a:t>
            </a:fld>
            <a:endParaRPr lang="es-ES"/>
          </a:p>
        </p:txBody>
      </p:sp>
    </p:spTree>
    <p:extLst>
      <p:ext uri="{BB962C8B-B14F-4D97-AF65-F5344CB8AC3E}">
        <p14:creationId xmlns:p14="http://schemas.microsoft.com/office/powerpoint/2010/main" val="150981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0F2BF62-8BFC-4084-B80E-6A5EC256CD4A}" type="slidenum">
              <a:rPr lang="es-ES" smtClean="0"/>
              <a:t>2</a:t>
            </a:fld>
            <a:endParaRPr lang="es-ES"/>
          </a:p>
        </p:txBody>
      </p:sp>
    </p:spTree>
    <p:extLst>
      <p:ext uri="{BB962C8B-B14F-4D97-AF65-F5344CB8AC3E}">
        <p14:creationId xmlns:p14="http://schemas.microsoft.com/office/powerpoint/2010/main" val="171232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Guía Itinerario Formativo Tipo (GIFT)</a:t>
            </a:r>
          </a:p>
        </p:txBody>
      </p:sp>
      <p:sp>
        <p:nvSpPr>
          <p:cNvPr id="4" name="Marcador de número de diapositiva 3"/>
          <p:cNvSpPr>
            <a:spLocks noGrp="1"/>
          </p:cNvSpPr>
          <p:nvPr>
            <p:ph type="sldNum" sz="quarter" idx="5"/>
          </p:nvPr>
        </p:nvSpPr>
        <p:spPr/>
        <p:txBody>
          <a:bodyPr/>
          <a:lstStyle/>
          <a:p>
            <a:fld id="{80F2BF62-8BFC-4084-B80E-6A5EC256CD4A}" type="slidenum">
              <a:rPr lang="es-ES" smtClean="0"/>
              <a:t>18</a:t>
            </a:fld>
            <a:endParaRPr lang="es-ES"/>
          </a:p>
        </p:txBody>
      </p:sp>
    </p:spTree>
    <p:extLst>
      <p:ext uri="{BB962C8B-B14F-4D97-AF65-F5344CB8AC3E}">
        <p14:creationId xmlns:p14="http://schemas.microsoft.com/office/powerpoint/2010/main" val="285488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Guía Itinerario Formativo Tipo (GIFT)</a:t>
            </a:r>
          </a:p>
        </p:txBody>
      </p:sp>
      <p:sp>
        <p:nvSpPr>
          <p:cNvPr id="4" name="Marcador de número de diapositiva 3"/>
          <p:cNvSpPr>
            <a:spLocks noGrp="1"/>
          </p:cNvSpPr>
          <p:nvPr>
            <p:ph type="sldNum" sz="quarter" idx="5"/>
          </p:nvPr>
        </p:nvSpPr>
        <p:spPr/>
        <p:txBody>
          <a:bodyPr/>
          <a:lstStyle/>
          <a:p>
            <a:fld id="{80F2BF62-8BFC-4084-B80E-6A5EC256CD4A}" type="slidenum">
              <a:rPr lang="es-ES" smtClean="0"/>
              <a:t>19</a:t>
            </a:fld>
            <a:endParaRPr lang="es-ES"/>
          </a:p>
        </p:txBody>
      </p:sp>
    </p:spTree>
    <p:extLst>
      <p:ext uri="{BB962C8B-B14F-4D97-AF65-F5344CB8AC3E}">
        <p14:creationId xmlns:p14="http://schemas.microsoft.com/office/powerpoint/2010/main" val="3884982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Guía Itinerario Formativo Tipo (GIFT)</a:t>
            </a:r>
          </a:p>
        </p:txBody>
      </p:sp>
      <p:sp>
        <p:nvSpPr>
          <p:cNvPr id="4" name="Marcador de número de diapositiva 3"/>
          <p:cNvSpPr>
            <a:spLocks noGrp="1"/>
          </p:cNvSpPr>
          <p:nvPr>
            <p:ph type="sldNum" sz="quarter" idx="5"/>
          </p:nvPr>
        </p:nvSpPr>
        <p:spPr/>
        <p:txBody>
          <a:bodyPr/>
          <a:lstStyle/>
          <a:p>
            <a:fld id="{80F2BF62-8BFC-4084-B80E-6A5EC256CD4A}" type="slidenum">
              <a:rPr lang="es-ES" smtClean="0"/>
              <a:t>20</a:t>
            </a:fld>
            <a:endParaRPr lang="es-ES"/>
          </a:p>
        </p:txBody>
      </p:sp>
    </p:spTree>
    <p:extLst>
      <p:ext uri="{BB962C8B-B14F-4D97-AF65-F5344CB8AC3E}">
        <p14:creationId xmlns:p14="http://schemas.microsoft.com/office/powerpoint/2010/main" val="3153586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Guía Itinerario Formativo Tipo (GIFT)</a:t>
            </a:r>
          </a:p>
        </p:txBody>
      </p:sp>
      <p:sp>
        <p:nvSpPr>
          <p:cNvPr id="4" name="Marcador de número de diapositiva 3"/>
          <p:cNvSpPr>
            <a:spLocks noGrp="1"/>
          </p:cNvSpPr>
          <p:nvPr>
            <p:ph type="sldNum" sz="quarter" idx="5"/>
          </p:nvPr>
        </p:nvSpPr>
        <p:spPr/>
        <p:txBody>
          <a:bodyPr/>
          <a:lstStyle/>
          <a:p>
            <a:fld id="{80F2BF62-8BFC-4084-B80E-6A5EC256CD4A}" type="slidenum">
              <a:rPr lang="es-ES" smtClean="0"/>
              <a:t>21</a:t>
            </a:fld>
            <a:endParaRPr lang="es-ES"/>
          </a:p>
        </p:txBody>
      </p:sp>
    </p:spTree>
    <p:extLst>
      <p:ext uri="{BB962C8B-B14F-4D97-AF65-F5344CB8AC3E}">
        <p14:creationId xmlns:p14="http://schemas.microsoft.com/office/powerpoint/2010/main" val="2105474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0F2BF62-8BFC-4084-B80E-6A5EC256CD4A}" type="slidenum">
              <a:rPr lang="es-ES" smtClean="0"/>
              <a:t>22</a:t>
            </a:fld>
            <a:endParaRPr lang="es-ES"/>
          </a:p>
        </p:txBody>
      </p:sp>
    </p:spTree>
    <p:extLst>
      <p:ext uri="{BB962C8B-B14F-4D97-AF65-F5344CB8AC3E}">
        <p14:creationId xmlns:p14="http://schemas.microsoft.com/office/powerpoint/2010/main" val="120866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Guía Itinerario Formativo Tipo (GIFT)</a:t>
            </a:r>
          </a:p>
        </p:txBody>
      </p:sp>
      <p:sp>
        <p:nvSpPr>
          <p:cNvPr id="4" name="Marcador de número de diapositiva 3"/>
          <p:cNvSpPr>
            <a:spLocks noGrp="1"/>
          </p:cNvSpPr>
          <p:nvPr>
            <p:ph type="sldNum" sz="quarter" idx="5"/>
          </p:nvPr>
        </p:nvSpPr>
        <p:spPr/>
        <p:txBody>
          <a:bodyPr/>
          <a:lstStyle/>
          <a:p>
            <a:fld id="{80F2BF62-8BFC-4084-B80E-6A5EC256CD4A}" type="slidenum">
              <a:rPr lang="es-ES" smtClean="0"/>
              <a:t>23</a:t>
            </a:fld>
            <a:endParaRPr lang="es-ES"/>
          </a:p>
        </p:txBody>
      </p:sp>
    </p:spTree>
    <p:extLst>
      <p:ext uri="{BB962C8B-B14F-4D97-AF65-F5344CB8AC3E}">
        <p14:creationId xmlns:p14="http://schemas.microsoft.com/office/powerpoint/2010/main" val="220119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Guía Itinerario Formativo Tipo (GIFT)</a:t>
            </a:r>
          </a:p>
        </p:txBody>
      </p:sp>
      <p:sp>
        <p:nvSpPr>
          <p:cNvPr id="4" name="Marcador de número de diapositiva 3"/>
          <p:cNvSpPr>
            <a:spLocks noGrp="1"/>
          </p:cNvSpPr>
          <p:nvPr>
            <p:ph type="sldNum" sz="quarter" idx="5"/>
          </p:nvPr>
        </p:nvSpPr>
        <p:spPr/>
        <p:txBody>
          <a:bodyPr/>
          <a:lstStyle/>
          <a:p>
            <a:fld id="{80F2BF62-8BFC-4084-B80E-6A5EC256CD4A}" type="slidenum">
              <a:rPr lang="es-ES" smtClean="0"/>
              <a:t>24</a:t>
            </a:fld>
            <a:endParaRPr lang="es-ES"/>
          </a:p>
        </p:txBody>
      </p:sp>
    </p:spTree>
    <p:extLst>
      <p:ext uri="{BB962C8B-B14F-4D97-AF65-F5344CB8AC3E}">
        <p14:creationId xmlns:p14="http://schemas.microsoft.com/office/powerpoint/2010/main" val="108190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F2BF62-8BFC-4084-B80E-6A5EC256CD4A}" type="slidenum">
              <a:rPr lang="es-ES" smtClean="0"/>
              <a:t>25</a:t>
            </a:fld>
            <a:endParaRPr lang="es-ES"/>
          </a:p>
        </p:txBody>
      </p:sp>
    </p:spTree>
    <p:extLst>
      <p:ext uri="{BB962C8B-B14F-4D97-AF65-F5344CB8AC3E}">
        <p14:creationId xmlns:p14="http://schemas.microsoft.com/office/powerpoint/2010/main" val="657877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0F2BF62-8BFC-4084-B80E-6A5EC256CD4A}" type="slidenum">
              <a:rPr lang="es-ES" smtClean="0"/>
              <a:t>27</a:t>
            </a:fld>
            <a:endParaRPr lang="es-ES"/>
          </a:p>
        </p:txBody>
      </p:sp>
    </p:spTree>
    <p:extLst>
      <p:ext uri="{BB962C8B-B14F-4D97-AF65-F5344CB8AC3E}">
        <p14:creationId xmlns:p14="http://schemas.microsoft.com/office/powerpoint/2010/main" val="19567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Guía Itinerario Formativo Tipo (GIFT)</a:t>
            </a:r>
          </a:p>
        </p:txBody>
      </p:sp>
      <p:sp>
        <p:nvSpPr>
          <p:cNvPr id="4" name="Marcador de número de diapositiva 3"/>
          <p:cNvSpPr>
            <a:spLocks noGrp="1"/>
          </p:cNvSpPr>
          <p:nvPr>
            <p:ph type="sldNum" sz="quarter" idx="5"/>
          </p:nvPr>
        </p:nvSpPr>
        <p:spPr/>
        <p:txBody>
          <a:bodyPr/>
          <a:lstStyle/>
          <a:p>
            <a:fld id="{80F2BF62-8BFC-4084-B80E-6A5EC256CD4A}" type="slidenum">
              <a:rPr lang="es-ES" smtClean="0"/>
              <a:t>29</a:t>
            </a:fld>
            <a:endParaRPr lang="es-ES"/>
          </a:p>
        </p:txBody>
      </p:sp>
    </p:spTree>
    <p:extLst>
      <p:ext uri="{BB962C8B-B14F-4D97-AF65-F5344CB8AC3E}">
        <p14:creationId xmlns:p14="http://schemas.microsoft.com/office/powerpoint/2010/main" val="45732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0F2BF62-8BFC-4084-B80E-6A5EC256CD4A}" type="slidenum">
              <a:rPr lang="es-ES" smtClean="0"/>
              <a:t>3</a:t>
            </a:fld>
            <a:endParaRPr lang="es-ES"/>
          </a:p>
        </p:txBody>
      </p:sp>
    </p:spTree>
    <p:extLst>
      <p:ext uri="{BB962C8B-B14F-4D97-AF65-F5344CB8AC3E}">
        <p14:creationId xmlns:p14="http://schemas.microsoft.com/office/powerpoint/2010/main" val="710100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a:solidFill>
                  <a:schemeClr val="tx1"/>
                </a:solidFill>
                <a:effectLst/>
                <a:latin typeface="+mn-lt"/>
                <a:ea typeface="+mn-ea"/>
                <a:cs typeface="+mn-cs"/>
              </a:rPr>
              <a:t>CONDICIONES RRHH: Contratado por …, salario, horario, vacaciones, ausencias, bajas por enfermedad, asuntos propios. </a:t>
            </a:r>
          </a:p>
          <a:p>
            <a:r>
              <a:rPr lang="es-ES" sz="1200" b="0" i="0" kern="1200" dirty="0">
                <a:solidFill>
                  <a:schemeClr val="tx1"/>
                </a:solidFill>
                <a:effectLst/>
                <a:latin typeface="+mn-lt"/>
                <a:ea typeface="+mn-ea"/>
                <a:cs typeface="+mn-cs"/>
              </a:rPr>
              <a:t>ROPA TRABAJO: QS o QP, Logistica limpieza,  identificación de QP siempre y su estatus: residente</a:t>
            </a:r>
            <a:endParaRPr lang="es-ES" dirty="0"/>
          </a:p>
        </p:txBody>
      </p:sp>
      <p:sp>
        <p:nvSpPr>
          <p:cNvPr id="4" name="Marcador de número de diapositiva 3"/>
          <p:cNvSpPr>
            <a:spLocks noGrp="1"/>
          </p:cNvSpPr>
          <p:nvPr>
            <p:ph type="sldNum" sz="quarter" idx="10"/>
          </p:nvPr>
        </p:nvSpPr>
        <p:spPr/>
        <p:txBody>
          <a:bodyPr/>
          <a:lstStyle/>
          <a:p>
            <a:fld id="{80F2BF62-8BFC-4084-B80E-6A5EC256CD4A}" type="slidenum">
              <a:rPr lang="es-ES" smtClean="0"/>
              <a:t>31</a:t>
            </a:fld>
            <a:endParaRPr lang="es-ES"/>
          </a:p>
        </p:txBody>
      </p:sp>
    </p:spTree>
    <p:extLst>
      <p:ext uri="{BB962C8B-B14F-4D97-AF65-F5344CB8AC3E}">
        <p14:creationId xmlns:p14="http://schemas.microsoft.com/office/powerpoint/2010/main" val="903271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F2BF62-8BFC-4084-B80E-6A5EC256CD4A}" type="slidenum">
              <a:rPr lang="es-ES" smtClean="0"/>
              <a:t>32</a:t>
            </a:fld>
            <a:endParaRPr lang="es-ES"/>
          </a:p>
        </p:txBody>
      </p:sp>
    </p:spTree>
    <p:extLst>
      <p:ext uri="{BB962C8B-B14F-4D97-AF65-F5344CB8AC3E}">
        <p14:creationId xmlns:p14="http://schemas.microsoft.com/office/powerpoint/2010/main" val="65914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0F2BF62-8BFC-4084-B80E-6A5EC256CD4A}" type="slidenum">
              <a:rPr lang="es-ES" smtClean="0"/>
              <a:t>33</a:t>
            </a:fld>
            <a:endParaRPr lang="es-ES"/>
          </a:p>
        </p:txBody>
      </p:sp>
    </p:spTree>
    <p:extLst>
      <p:ext uri="{BB962C8B-B14F-4D97-AF65-F5344CB8AC3E}">
        <p14:creationId xmlns:p14="http://schemas.microsoft.com/office/powerpoint/2010/main" val="2469075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0F2BF62-8BFC-4084-B80E-6A5EC256CD4A}" type="slidenum">
              <a:rPr lang="es-ES" smtClean="0"/>
              <a:t>36</a:t>
            </a:fld>
            <a:endParaRPr lang="es-ES"/>
          </a:p>
        </p:txBody>
      </p:sp>
    </p:spTree>
    <p:extLst>
      <p:ext uri="{BB962C8B-B14F-4D97-AF65-F5344CB8AC3E}">
        <p14:creationId xmlns:p14="http://schemas.microsoft.com/office/powerpoint/2010/main" val="396561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C65EDED-F8CA-0144-8CD2-16679FE477EA}" type="slidenum">
              <a:rPr lang="es-ES" smtClean="0"/>
              <a:t>4</a:t>
            </a:fld>
            <a:endParaRPr lang="es-ES"/>
          </a:p>
        </p:txBody>
      </p:sp>
      <p:sp>
        <p:nvSpPr>
          <p:cNvPr id="5" name="4 Marcador de fecha"/>
          <p:cNvSpPr>
            <a:spLocks noGrp="1"/>
          </p:cNvSpPr>
          <p:nvPr>
            <p:ph type="dt" idx="11"/>
          </p:nvPr>
        </p:nvSpPr>
        <p:spPr/>
        <p:txBody>
          <a:bodyPr/>
          <a:lstStyle/>
          <a:p>
            <a:fld id="{B42F7DF0-9FEA-4F45-A7B0-A9C4277F8174}" type="datetime1">
              <a:rPr lang="es-ES" smtClean="0"/>
              <a:t>20/11/2023</a:t>
            </a:fld>
            <a:endParaRPr lang="es-ES"/>
          </a:p>
        </p:txBody>
      </p:sp>
      <p:sp>
        <p:nvSpPr>
          <p:cNvPr id="6" name="5 Marcador de encabezado"/>
          <p:cNvSpPr>
            <a:spLocks noGrp="1"/>
          </p:cNvSpPr>
          <p:nvPr>
            <p:ph type="hdr" sz="quarter" idx="12"/>
          </p:nvPr>
        </p:nvSpPr>
        <p:spPr/>
        <p:txBody>
          <a:bodyPr/>
          <a:lstStyle/>
          <a:p>
            <a:r>
              <a:rPr lang="es-ES"/>
              <a:t>VIAJE A ALEMANIA MARZO 2019</a:t>
            </a:r>
          </a:p>
        </p:txBody>
      </p:sp>
    </p:spTree>
    <p:extLst>
      <p:ext uri="{BB962C8B-B14F-4D97-AF65-F5344CB8AC3E}">
        <p14:creationId xmlns:p14="http://schemas.microsoft.com/office/powerpoint/2010/main" val="258197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Vista esta situación es por lo que Quirónprevención se plantea colaborar en la formación de Especialista de Salud Laboral crean su propia Unidad Docente con la</a:t>
            </a:r>
            <a:r>
              <a:rPr lang="es-ES" baseline="0" dirty="0"/>
              <a:t> red de Hospitales Privados de Quirónsalud y la Escuela Nacional de Medicina del Trabajo</a:t>
            </a:r>
            <a:endParaRPr lang="es-ES" dirty="0"/>
          </a:p>
        </p:txBody>
      </p:sp>
      <p:sp>
        <p:nvSpPr>
          <p:cNvPr id="4" name="Marcador de número de diapositiva 3"/>
          <p:cNvSpPr>
            <a:spLocks noGrp="1"/>
          </p:cNvSpPr>
          <p:nvPr>
            <p:ph type="sldNum" sz="quarter" idx="10"/>
          </p:nvPr>
        </p:nvSpPr>
        <p:spPr/>
        <p:txBody>
          <a:bodyPr/>
          <a:lstStyle/>
          <a:p>
            <a:fld id="{EC65EDED-F8CA-0144-8CD2-16679FE477EA}" type="slidenum">
              <a:rPr lang="es-ES" smtClean="0"/>
              <a:t>5</a:t>
            </a:fld>
            <a:endParaRPr lang="es-ES"/>
          </a:p>
        </p:txBody>
      </p:sp>
    </p:spTree>
    <p:extLst>
      <p:ext uri="{BB962C8B-B14F-4D97-AF65-F5344CB8AC3E}">
        <p14:creationId xmlns:p14="http://schemas.microsoft.com/office/powerpoint/2010/main" val="4046861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a:t>
            </a:r>
            <a:r>
              <a:rPr lang="es-ES" baseline="0" dirty="0"/>
              <a:t> muestran la previsión de oferta de plazas de Medicina y Enfermería por Comunidades Autónomas en función de los dispositivos y los tutores disponibles en cada una.</a:t>
            </a:r>
          </a:p>
          <a:p>
            <a:r>
              <a:rPr lang="es-ES" baseline="0" dirty="0"/>
              <a:t>En la convocatoria 2018-2019 se ofertaron 18 plazas ET y 65 plazas MT. Nuestra oferta suponía incrementar MT un 30,7% y en ET más que duplicar las plazas, ofertaríamos más plazas nosotros.</a:t>
            </a:r>
            <a:endParaRPr lang="es-ES" dirty="0"/>
          </a:p>
        </p:txBody>
      </p:sp>
      <p:sp>
        <p:nvSpPr>
          <p:cNvPr id="4" name="Marcador de número de diapositiva 3"/>
          <p:cNvSpPr>
            <a:spLocks noGrp="1"/>
          </p:cNvSpPr>
          <p:nvPr>
            <p:ph type="sldNum" sz="quarter" idx="10"/>
          </p:nvPr>
        </p:nvSpPr>
        <p:spPr/>
        <p:txBody>
          <a:bodyPr/>
          <a:lstStyle/>
          <a:p>
            <a:fld id="{EC65EDED-F8CA-0144-8CD2-16679FE477EA}" type="slidenum">
              <a:rPr lang="es-ES" smtClean="0"/>
              <a:t>6</a:t>
            </a:fld>
            <a:endParaRPr lang="es-ES"/>
          </a:p>
        </p:txBody>
      </p:sp>
    </p:spTree>
    <p:extLst>
      <p:ext uri="{BB962C8B-B14F-4D97-AF65-F5344CB8AC3E}">
        <p14:creationId xmlns:p14="http://schemas.microsoft.com/office/powerpoint/2010/main" val="73040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2018 tras análisis de la situación, la DIRECCION GENERAL DE QP toma la decisión de crear Unidades Docentes</a:t>
            </a:r>
          </a:p>
          <a:p>
            <a:r>
              <a:rPr lang="es-ES" dirty="0"/>
              <a:t>En 2019 reunión con D. Gral. Ordenación del Ministerio de Sanidad que nos anima a crear una Unidad Docente</a:t>
            </a:r>
          </a:p>
          <a:p>
            <a:r>
              <a:rPr lang="es-ES" dirty="0"/>
              <a:t>En 2020 presentamos el primer expediente en ACREFSE para una UNICA Unidad Docente.</a:t>
            </a:r>
          </a:p>
          <a:p>
            <a:r>
              <a:rPr lang="es-ES" dirty="0"/>
              <a:t>En 2021 el Ministerio nos indica que hay que hacer un expediente por cada C. Autónoma. Presentamos 4 expedientes </a:t>
            </a:r>
          </a:p>
          <a:p>
            <a:endParaRPr lang="es-ES" dirty="0"/>
          </a:p>
        </p:txBody>
      </p:sp>
      <p:sp>
        <p:nvSpPr>
          <p:cNvPr id="4" name="Marcador de número de diapositiva 3"/>
          <p:cNvSpPr>
            <a:spLocks noGrp="1"/>
          </p:cNvSpPr>
          <p:nvPr>
            <p:ph type="sldNum" sz="quarter" idx="5"/>
          </p:nvPr>
        </p:nvSpPr>
        <p:spPr/>
        <p:txBody>
          <a:bodyPr/>
          <a:lstStyle/>
          <a:p>
            <a:fld id="{80F2BF62-8BFC-4084-B80E-6A5EC256CD4A}" type="slidenum">
              <a:rPr lang="es-ES" smtClean="0"/>
              <a:t>7</a:t>
            </a:fld>
            <a:endParaRPr lang="es-ES"/>
          </a:p>
        </p:txBody>
      </p:sp>
    </p:spTree>
    <p:extLst>
      <p:ext uri="{BB962C8B-B14F-4D97-AF65-F5344CB8AC3E}">
        <p14:creationId xmlns:p14="http://schemas.microsoft.com/office/powerpoint/2010/main" val="49671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0F2BF62-8BFC-4084-B80E-6A5EC256CD4A}" type="slidenum">
              <a:rPr lang="es-ES" smtClean="0"/>
              <a:t>8</a:t>
            </a:fld>
            <a:endParaRPr lang="es-ES"/>
          </a:p>
        </p:txBody>
      </p:sp>
    </p:spTree>
    <p:extLst>
      <p:ext uri="{BB962C8B-B14F-4D97-AF65-F5344CB8AC3E}">
        <p14:creationId xmlns:p14="http://schemas.microsoft.com/office/powerpoint/2010/main" val="123842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0F2BF62-8BFC-4084-B80E-6A5EC256CD4A}" type="slidenum">
              <a:rPr lang="es-ES" smtClean="0"/>
              <a:t>14</a:t>
            </a:fld>
            <a:endParaRPr lang="es-ES"/>
          </a:p>
        </p:txBody>
      </p:sp>
    </p:spTree>
    <p:extLst>
      <p:ext uri="{BB962C8B-B14F-4D97-AF65-F5344CB8AC3E}">
        <p14:creationId xmlns:p14="http://schemas.microsoft.com/office/powerpoint/2010/main" val="171992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Guía Itinerario Formativo Tipo (GIFT)</a:t>
            </a:r>
          </a:p>
        </p:txBody>
      </p:sp>
      <p:sp>
        <p:nvSpPr>
          <p:cNvPr id="4" name="Marcador de número de diapositiva 3"/>
          <p:cNvSpPr>
            <a:spLocks noGrp="1"/>
          </p:cNvSpPr>
          <p:nvPr>
            <p:ph type="sldNum" sz="quarter" idx="5"/>
          </p:nvPr>
        </p:nvSpPr>
        <p:spPr/>
        <p:txBody>
          <a:bodyPr/>
          <a:lstStyle/>
          <a:p>
            <a:fld id="{80F2BF62-8BFC-4084-B80E-6A5EC256CD4A}" type="slidenum">
              <a:rPr lang="es-ES" smtClean="0"/>
              <a:t>17</a:t>
            </a:fld>
            <a:endParaRPr lang="es-ES"/>
          </a:p>
        </p:txBody>
      </p:sp>
    </p:spTree>
    <p:extLst>
      <p:ext uri="{BB962C8B-B14F-4D97-AF65-F5344CB8AC3E}">
        <p14:creationId xmlns:p14="http://schemas.microsoft.com/office/powerpoint/2010/main" val="29330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p:bg>
      <p:bgPr>
        <a:solidFill>
          <a:schemeClr val="accent1"/>
        </a:solidFill>
        <a:effectLst/>
      </p:bgPr>
    </p:bg>
    <p:spTree>
      <p:nvGrpSpPr>
        <p:cNvPr id="1" name=""/>
        <p:cNvGrpSpPr/>
        <p:nvPr/>
      </p:nvGrpSpPr>
      <p:grpSpPr>
        <a:xfrm>
          <a:off x="0" y="0"/>
          <a:ext cx="0" cy="0"/>
          <a:chOff x="0" y="0"/>
          <a:chExt cx="0" cy="0"/>
        </a:xfrm>
      </p:grpSpPr>
      <p:sp>
        <p:nvSpPr>
          <p:cNvPr id="21" name="Marcador de posición de imagen 3">
            <a:extLst>
              <a:ext uri="{FF2B5EF4-FFF2-40B4-BE49-F238E27FC236}">
                <a16:creationId xmlns:a16="http://schemas.microsoft.com/office/drawing/2014/main" id="{282BCD12-78DD-45A8-8AF8-87D8D0D973D3}"/>
              </a:ext>
            </a:extLst>
          </p:cNvPr>
          <p:cNvSpPr>
            <a:spLocks noGrp="1"/>
          </p:cNvSpPr>
          <p:nvPr>
            <p:ph type="pic" sz="quarter" idx="10"/>
          </p:nvPr>
        </p:nvSpPr>
        <p:spPr>
          <a:xfrm>
            <a:off x="0" y="0"/>
            <a:ext cx="12192000" cy="6858000"/>
          </a:xfrm>
          <a:solidFill>
            <a:schemeClr val="accent6"/>
          </a:solidFill>
        </p:spPr>
        <p:txBody>
          <a:bodyPr vert="horz" wrap="square" lIns="72000" tIns="72000" rIns="72000" bIns="72000" rtlCol="0" anchor="ctr" anchorCtr="0">
            <a:noAutofit/>
          </a:bodyPr>
          <a:lstStyle>
            <a:lvl1pPr>
              <a:defRPr lang="es-ES"/>
            </a:lvl1pPr>
          </a:lstStyle>
          <a:p>
            <a:pPr lvl="0" algn="ctr"/>
            <a:r>
              <a:rPr lang="es-ES"/>
              <a:t>Haga clic en el icono para agregar una imagen</a:t>
            </a:r>
          </a:p>
        </p:txBody>
      </p:sp>
      <p:sp>
        <p:nvSpPr>
          <p:cNvPr id="22" name="Marcador de posición de imagen 15">
            <a:extLst>
              <a:ext uri="{FF2B5EF4-FFF2-40B4-BE49-F238E27FC236}">
                <a16:creationId xmlns:a16="http://schemas.microsoft.com/office/drawing/2014/main" id="{780B303E-4766-4415-91D8-507DCEA3DE4E}"/>
              </a:ext>
            </a:extLst>
          </p:cNvPr>
          <p:cNvSpPr>
            <a:spLocks noGrp="1"/>
          </p:cNvSpPr>
          <p:nvPr>
            <p:ph type="pic" sz="quarter" idx="11"/>
          </p:nvPr>
        </p:nvSpPr>
        <p:spPr>
          <a:xfrm>
            <a:off x="4616893" y="1991"/>
            <a:ext cx="4957052" cy="5991916"/>
          </a:xfrm>
          <a:custGeom>
            <a:avLst/>
            <a:gdLst>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2687249 w 4809506"/>
              <a:gd name="connsiteY4" fmla="*/ 6444137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494138 w 4809506"/>
              <a:gd name="connsiteY5" fmla="*/ 6444872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2016444 w 4809506"/>
              <a:gd name="connsiteY5" fmla="*/ 8430487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2016444 w 4809506"/>
              <a:gd name="connsiteY5" fmla="*/ 8430487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10047"/>
              <a:gd name="connsiteY0" fmla="*/ 0 h 9537285"/>
              <a:gd name="connsiteX1" fmla="*/ 4796431 w 4810047"/>
              <a:gd name="connsiteY1" fmla="*/ 3734617 h 9537285"/>
              <a:gd name="connsiteX2" fmla="*/ 4809506 w 4810047"/>
              <a:gd name="connsiteY2" fmla="*/ 4076881 h 9537285"/>
              <a:gd name="connsiteX3" fmla="*/ 4809506 w 4810047"/>
              <a:gd name="connsiteY3" fmla="*/ 6444872 h 9537285"/>
              <a:gd name="connsiteX4" fmla="*/ 4809652 w 4810047"/>
              <a:gd name="connsiteY4" fmla="*/ 9537285 h 9537285"/>
              <a:gd name="connsiteX5" fmla="*/ 2016444 w 4810047"/>
              <a:gd name="connsiteY5" fmla="*/ 8430487 h 9537285"/>
              <a:gd name="connsiteX6" fmla="*/ 454509 w 4810047"/>
              <a:gd name="connsiteY6" fmla="*/ 6360873 h 9537285"/>
              <a:gd name="connsiteX7" fmla="*/ 0 w 4810047"/>
              <a:gd name="connsiteY7" fmla="*/ 4208750 h 9537285"/>
              <a:gd name="connsiteX8" fmla="*/ 2074422 w 4810047"/>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54509 w 4810046"/>
              <a:gd name="connsiteY6" fmla="*/ 6360873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54509 w 4810046"/>
              <a:gd name="connsiteY6" fmla="*/ 6360873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32447 w 4810046"/>
              <a:gd name="connsiteY6" fmla="*/ 6374111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32447 w 4810046"/>
              <a:gd name="connsiteY6" fmla="*/ 6374111 h 9537285"/>
              <a:gd name="connsiteX7" fmla="*/ 0 w 4810046"/>
              <a:gd name="connsiteY7" fmla="*/ 4208750 h 9537285"/>
              <a:gd name="connsiteX8" fmla="*/ 2074422 w 4810046"/>
              <a:gd name="connsiteY8" fmla="*/ 0 h 9537285"/>
              <a:gd name="connsiteX0" fmla="*/ 2246352 w 4981976"/>
              <a:gd name="connsiteY0" fmla="*/ 5 h 9537290"/>
              <a:gd name="connsiteX1" fmla="*/ 4968361 w 4981976"/>
              <a:gd name="connsiteY1" fmla="*/ 3734622 h 9537290"/>
              <a:gd name="connsiteX2" fmla="*/ 4981436 w 4981976"/>
              <a:gd name="connsiteY2" fmla="*/ 4076886 h 9537290"/>
              <a:gd name="connsiteX3" fmla="*/ 4981436 w 4981976"/>
              <a:gd name="connsiteY3" fmla="*/ 6444877 h 9537290"/>
              <a:gd name="connsiteX4" fmla="*/ 4981582 w 4981976"/>
              <a:gd name="connsiteY4" fmla="*/ 9537290 h 9537290"/>
              <a:gd name="connsiteX5" fmla="*/ 2188374 w 4981976"/>
              <a:gd name="connsiteY5" fmla="*/ 8430492 h 9537290"/>
              <a:gd name="connsiteX6" fmla="*/ 604377 w 4981976"/>
              <a:gd name="connsiteY6" fmla="*/ 6374116 h 9537290"/>
              <a:gd name="connsiteX7" fmla="*/ 171930 w 4981976"/>
              <a:gd name="connsiteY7" fmla="*/ 4208755 h 9537290"/>
              <a:gd name="connsiteX8" fmla="*/ 170618 w 4981976"/>
              <a:gd name="connsiteY8" fmla="*/ 3707057 h 9537290"/>
              <a:gd name="connsiteX9" fmla="*/ 2246352 w 4981976"/>
              <a:gd name="connsiteY9" fmla="*/ 5 h 9537290"/>
              <a:gd name="connsiteX0" fmla="*/ 371541 w 5182899"/>
              <a:gd name="connsiteY0" fmla="*/ 42269 h 5872502"/>
              <a:gd name="connsiteX1" fmla="*/ 5169284 w 5182899"/>
              <a:gd name="connsiteY1" fmla="*/ 69834 h 5872502"/>
              <a:gd name="connsiteX2" fmla="*/ 5182359 w 5182899"/>
              <a:gd name="connsiteY2" fmla="*/ 412098 h 5872502"/>
              <a:gd name="connsiteX3" fmla="*/ 5182359 w 5182899"/>
              <a:gd name="connsiteY3" fmla="*/ 2780089 h 5872502"/>
              <a:gd name="connsiteX4" fmla="*/ 5182505 w 5182899"/>
              <a:gd name="connsiteY4" fmla="*/ 5872502 h 5872502"/>
              <a:gd name="connsiteX5" fmla="*/ 2389297 w 5182899"/>
              <a:gd name="connsiteY5" fmla="*/ 4765704 h 5872502"/>
              <a:gd name="connsiteX6" fmla="*/ 805300 w 5182899"/>
              <a:gd name="connsiteY6" fmla="*/ 2709328 h 5872502"/>
              <a:gd name="connsiteX7" fmla="*/ 372853 w 5182899"/>
              <a:gd name="connsiteY7" fmla="*/ 543967 h 5872502"/>
              <a:gd name="connsiteX8" fmla="*/ 371541 w 5182899"/>
              <a:gd name="connsiteY8" fmla="*/ 42269 h 5872502"/>
              <a:gd name="connsiteX0" fmla="*/ 380348 w 5160898"/>
              <a:gd name="connsiteY0" fmla="*/ 42269 h 5872502"/>
              <a:gd name="connsiteX1" fmla="*/ 5147283 w 5160898"/>
              <a:gd name="connsiteY1" fmla="*/ 69834 h 5872502"/>
              <a:gd name="connsiteX2" fmla="*/ 5160358 w 5160898"/>
              <a:gd name="connsiteY2" fmla="*/ 412098 h 5872502"/>
              <a:gd name="connsiteX3" fmla="*/ 5160358 w 5160898"/>
              <a:gd name="connsiteY3" fmla="*/ 2780089 h 5872502"/>
              <a:gd name="connsiteX4" fmla="*/ 5160504 w 5160898"/>
              <a:gd name="connsiteY4" fmla="*/ 5872502 h 5872502"/>
              <a:gd name="connsiteX5" fmla="*/ 2367296 w 5160898"/>
              <a:gd name="connsiteY5" fmla="*/ 4765704 h 5872502"/>
              <a:gd name="connsiteX6" fmla="*/ 783299 w 5160898"/>
              <a:gd name="connsiteY6" fmla="*/ 2709328 h 5872502"/>
              <a:gd name="connsiteX7" fmla="*/ 350852 w 5160898"/>
              <a:gd name="connsiteY7" fmla="*/ 543967 h 5872502"/>
              <a:gd name="connsiteX8" fmla="*/ 380348 w 5160898"/>
              <a:gd name="connsiteY8" fmla="*/ 42269 h 5872502"/>
              <a:gd name="connsiteX0" fmla="*/ 63210 w 4843760"/>
              <a:gd name="connsiteY0" fmla="*/ 42269 h 5872502"/>
              <a:gd name="connsiteX1" fmla="*/ 4830145 w 4843760"/>
              <a:gd name="connsiteY1" fmla="*/ 69834 h 5872502"/>
              <a:gd name="connsiteX2" fmla="*/ 4843220 w 4843760"/>
              <a:gd name="connsiteY2" fmla="*/ 412098 h 5872502"/>
              <a:gd name="connsiteX3" fmla="*/ 4843220 w 4843760"/>
              <a:gd name="connsiteY3" fmla="*/ 2780089 h 5872502"/>
              <a:gd name="connsiteX4" fmla="*/ 4843366 w 4843760"/>
              <a:gd name="connsiteY4" fmla="*/ 5872502 h 5872502"/>
              <a:gd name="connsiteX5" fmla="*/ 2050158 w 4843760"/>
              <a:gd name="connsiteY5" fmla="*/ 4765704 h 5872502"/>
              <a:gd name="connsiteX6" fmla="*/ 466161 w 4843760"/>
              <a:gd name="connsiteY6" fmla="*/ 2709328 h 5872502"/>
              <a:gd name="connsiteX7" fmla="*/ 33714 w 4843760"/>
              <a:gd name="connsiteY7" fmla="*/ 543967 h 5872502"/>
              <a:gd name="connsiteX8" fmla="*/ 63210 w 4843760"/>
              <a:gd name="connsiteY8" fmla="*/ 42269 h 5872502"/>
              <a:gd name="connsiteX0" fmla="*/ 30387 w 4810937"/>
              <a:gd name="connsiteY0" fmla="*/ 42269 h 5872502"/>
              <a:gd name="connsiteX1" fmla="*/ 4797322 w 4810937"/>
              <a:gd name="connsiteY1" fmla="*/ 69834 h 5872502"/>
              <a:gd name="connsiteX2" fmla="*/ 4810397 w 4810937"/>
              <a:gd name="connsiteY2" fmla="*/ 412098 h 5872502"/>
              <a:gd name="connsiteX3" fmla="*/ 4810397 w 4810937"/>
              <a:gd name="connsiteY3" fmla="*/ 2780089 h 5872502"/>
              <a:gd name="connsiteX4" fmla="*/ 4810543 w 4810937"/>
              <a:gd name="connsiteY4" fmla="*/ 5872502 h 5872502"/>
              <a:gd name="connsiteX5" fmla="*/ 2017335 w 4810937"/>
              <a:gd name="connsiteY5" fmla="*/ 4765704 h 5872502"/>
              <a:gd name="connsiteX6" fmla="*/ 433338 w 4810937"/>
              <a:gd name="connsiteY6" fmla="*/ 2709328 h 5872502"/>
              <a:gd name="connsiteX7" fmla="*/ 891 w 4810937"/>
              <a:gd name="connsiteY7" fmla="*/ 543967 h 5872502"/>
              <a:gd name="connsiteX8" fmla="*/ 30387 w 4810937"/>
              <a:gd name="connsiteY8" fmla="*/ 42269 h 5872502"/>
              <a:gd name="connsiteX0" fmla="*/ 29496 w 4810046"/>
              <a:gd name="connsiteY0" fmla="*/ 42269 h 5872502"/>
              <a:gd name="connsiteX1" fmla="*/ 4796431 w 4810046"/>
              <a:gd name="connsiteY1" fmla="*/ 69834 h 5872502"/>
              <a:gd name="connsiteX2" fmla="*/ 4809506 w 4810046"/>
              <a:gd name="connsiteY2" fmla="*/ 412098 h 5872502"/>
              <a:gd name="connsiteX3" fmla="*/ 4809506 w 4810046"/>
              <a:gd name="connsiteY3" fmla="*/ 2780089 h 5872502"/>
              <a:gd name="connsiteX4" fmla="*/ 4809652 w 4810046"/>
              <a:gd name="connsiteY4" fmla="*/ 5872502 h 5872502"/>
              <a:gd name="connsiteX5" fmla="*/ 2016444 w 4810046"/>
              <a:gd name="connsiteY5" fmla="*/ 4765704 h 5872502"/>
              <a:gd name="connsiteX6" fmla="*/ 432447 w 4810046"/>
              <a:gd name="connsiteY6" fmla="*/ 2709328 h 5872502"/>
              <a:gd name="connsiteX7" fmla="*/ 0 w 4810046"/>
              <a:gd name="connsiteY7" fmla="*/ 543967 h 5872502"/>
              <a:gd name="connsiteX8" fmla="*/ 29496 w 4810046"/>
              <a:gd name="connsiteY8" fmla="*/ 42269 h 5872502"/>
              <a:gd name="connsiteX0" fmla="*/ 29496 w 4810046"/>
              <a:gd name="connsiteY0" fmla="*/ 43818 h 5874051"/>
              <a:gd name="connsiteX1" fmla="*/ 4796431 w 4810046"/>
              <a:gd name="connsiteY1" fmla="*/ 66762 h 5874051"/>
              <a:gd name="connsiteX2" fmla="*/ 4809506 w 4810046"/>
              <a:gd name="connsiteY2" fmla="*/ 413647 h 5874051"/>
              <a:gd name="connsiteX3" fmla="*/ 4809506 w 4810046"/>
              <a:gd name="connsiteY3" fmla="*/ 2781638 h 5874051"/>
              <a:gd name="connsiteX4" fmla="*/ 4809652 w 4810046"/>
              <a:gd name="connsiteY4" fmla="*/ 5874051 h 5874051"/>
              <a:gd name="connsiteX5" fmla="*/ 2016444 w 4810046"/>
              <a:gd name="connsiteY5" fmla="*/ 4767253 h 5874051"/>
              <a:gd name="connsiteX6" fmla="*/ 432447 w 4810046"/>
              <a:gd name="connsiteY6" fmla="*/ 2710877 h 5874051"/>
              <a:gd name="connsiteX7" fmla="*/ 0 w 4810046"/>
              <a:gd name="connsiteY7" fmla="*/ 545516 h 5874051"/>
              <a:gd name="connsiteX8" fmla="*/ 29496 w 4810046"/>
              <a:gd name="connsiteY8" fmla="*/ 43818 h 5874051"/>
              <a:gd name="connsiteX0" fmla="*/ 29496 w 4810046"/>
              <a:gd name="connsiteY0" fmla="*/ 28771 h 5859004"/>
              <a:gd name="connsiteX1" fmla="*/ 4796431 w 4810046"/>
              <a:gd name="connsiteY1" fmla="*/ 51715 h 5859004"/>
              <a:gd name="connsiteX2" fmla="*/ 4809506 w 4810046"/>
              <a:gd name="connsiteY2" fmla="*/ 398600 h 5859004"/>
              <a:gd name="connsiteX3" fmla="*/ 4809506 w 4810046"/>
              <a:gd name="connsiteY3" fmla="*/ 2766591 h 5859004"/>
              <a:gd name="connsiteX4" fmla="*/ 4809652 w 4810046"/>
              <a:gd name="connsiteY4" fmla="*/ 5859004 h 5859004"/>
              <a:gd name="connsiteX5" fmla="*/ 2016444 w 4810046"/>
              <a:gd name="connsiteY5" fmla="*/ 4752206 h 5859004"/>
              <a:gd name="connsiteX6" fmla="*/ 432447 w 4810046"/>
              <a:gd name="connsiteY6" fmla="*/ 2695830 h 5859004"/>
              <a:gd name="connsiteX7" fmla="*/ 0 w 4810046"/>
              <a:gd name="connsiteY7" fmla="*/ 530469 h 5859004"/>
              <a:gd name="connsiteX8" fmla="*/ 29496 w 4810046"/>
              <a:gd name="connsiteY8" fmla="*/ 28771 h 5859004"/>
              <a:gd name="connsiteX0" fmla="*/ 29496 w 4810046"/>
              <a:gd name="connsiteY0" fmla="*/ 0 h 5830233"/>
              <a:gd name="connsiteX1" fmla="*/ 4796431 w 4810046"/>
              <a:gd name="connsiteY1" fmla="*/ 22944 h 5830233"/>
              <a:gd name="connsiteX2" fmla="*/ 4809506 w 4810046"/>
              <a:gd name="connsiteY2" fmla="*/ 369829 h 5830233"/>
              <a:gd name="connsiteX3" fmla="*/ 4809506 w 4810046"/>
              <a:gd name="connsiteY3" fmla="*/ 2737820 h 5830233"/>
              <a:gd name="connsiteX4" fmla="*/ 4809652 w 4810046"/>
              <a:gd name="connsiteY4" fmla="*/ 5830233 h 5830233"/>
              <a:gd name="connsiteX5" fmla="*/ 2016444 w 4810046"/>
              <a:gd name="connsiteY5" fmla="*/ 4723435 h 5830233"/>
              <a:gd name="connsiteX6" fmla="*/ 432447 w 4810046"/>
              <a:gd name="connsiteY6" fmla="*/ 2667059 h 5830233"/>
              <a:gd name="connsiteX7" fmla="*/ 0 w 4810046"/>
              <a:gd name="connsiteY7" fmla="*/ 501698 h 5830233"/>
              <a:gd name="connsiteX8" fmla="*/ 29496 w 4810046"/>
              <a:gd name="connsiteY8" fmla="*/ 0 h 5830233"/>
              <a:gd name="connsiteX0" fmla="*/ 29496 w 4810046"/>
              <a:gd name="connsiteY0" fmla="*/ 0 h 5830233"/>
              <a:gd name="connsiteX1" fmla="*/ 4798741 w 4810046"/>
              <a:gd name="connsiteY1" fmla="*/ 16012 h 5830233"/>
              <a:gd name="connsiteX2" fmla="*/ 4809506 w 4810046"/>
              <a:gd name="connsiteY2" fmla="*/ 369829 h 5830233"/>
              <a:gd name="connsiteX3" fmla="*/ 4809506 w 4810046"/>
              <a:gd name="connsiteY3" fmla="*/ 2737820 h 5830233"/>
              <a:gd name="connsiteX4" fmla="*/ 4809652 w 4810046"/>
              <a:gd name="connsiteY4" fmla="*/ 5830233 h 5830233"/>
              <a:gd name="connsiteX5" fmla="*/ 2016444 w 4810046"/>
              <a:gd name="connsiteY5" fmla="*/ 4723435 h 5830233"/>
              <a:gd name="connsiteX6" fmla="*/ 432447 w 4810046"/>
              <a:gd name="connsiteY6" fmla="*/ 2667059 h 5830233"/>
              <a:gd name="connsiteX7" fmla="*/ 0 w 4810046"/>
              <a:gd name="connsiteY7" fmla="*/ 501698 h 5830233"/>
              <a:gd name="connsiteX8" fmla="*/ 29496 w 4810046"/>
              <a:gd name="connsiteY8" fmla="*/ 0 h 5830233"/>
              <a:gd name="connsiteX0" fmla="*/ 29496 w 4810046"/>
              <a:gd name="connsiteY0" fmla="*/ 0 h 5830233"/>
              <a:gd name="connsiteX1" fmla="*/ 4798741 w 4810046"/>
              <a:gd name="connsiteY1" fmla="*/ 16012 h 5830233"/>
              <a:gd name="connsiteX2" fmla="*/ 4809506 w 4810046"/>
              <a:gd name="connsiteY2" fmla="*/ 369829 h 5830233"/>
              <a:gd name="connsiteX3" fmla="*/ 4809506 w 4810046"/>
              <a:gd name="connsiteY3" fmla="*/ 2737820 h 5830233"/>
              <a:gd name="connsiteX4" fmla="*/ 4809652 w 4810046"/>
              <a:gd name="connsiteY4" fmla="*/ 5830233 h 5830233"/>
              <a:gd name="connsiteX5" fmla="*/ 2016444 w 4810046"/>
              <a:gd name="connsiteY5" fmla="*/ 4723435 h 5830233"/>
              <a:gd name="connsiteX6" fmla="*/ 432447 w 4810046"/>
              <a:gd name="connsiteY6" fmla="*/ 2667059 h 5830233"/>
              <a:gd name="connsiteX7" fmla="*/ 0 w 4810046"/>
              <a:gd name="connsiteY7" fmla="*/ 501698 h 5830233"/>
              <a:gd name="connsiteX8" fmla="*/ 29496 w 4810046"/>
              <a:gd name="connsiteY8" fmla="*/ 0 h 5830233"/>
              <a:gd name="connsiteX0" fmla="*/ 29496 w 4810046"/>
              <a:gd name="connsiteY0" fmla="*/ 3347 h 5815095"/>
              <a:gd name="connsiteX1" fmla="*/ 4798741 w 4810046"/>
              <a:gd name="connsiteY1" fmla="*/ 874 h 5815095"/>
              <a:gd name="connsiteX2" fmla="*/ 4809506 w 4810046"/>
              <a:gd name="connsiteY2" fmla="*/ 354691 h 5815095"/>
              <a:gd name="connsiteX3" fmla="*/ 4809506 w 4810046"/>
              <a:gd name="connsiteY3" fmla="*/ 2722682 h 5815095"/>
              <a:gd name="connsiteX4" fmla="*/ 4809652 w 4810046"/>
              <a:gd name="connsiteY4" fmla="*/ 5815095 h 5815095"/>
              <a:gd name="connsiteX5" fmla="*/ 2016444 w 4810046"/>
              <a:gd name="connsiteY5" fmla="*/ 4708297 h 5815095"/>
              <a:gd name="connsiteX6" fmla="*/ 432447 w 4810046"/>
              <a:gd name="connsiteY6" fmla="*/ 2651921 h 5815095"/>
              <a:gd name="connsiteX7" fmla="*/ 0 w 4810046"/>
              <a:gd name="connsiteY7" fmla="*/ 486560 h 5815095"/>
              <a:gd name="connsiteX8" fmla="*/ 29496 w 4810046"/>
              <a:gd name="connsiteY8" fmla="*/ 3347 h 5815095"/>
              <a:gd name="connsiteX0" fmla="*/ 29496 w 4810046"/>
              <a:gd name="connsiteY0" fmla="*/ 2473 h 5814221"/>
              <a:gd name="connsiteX1" fmla="*/ 4798741 w 4810046"/>
              <a:gd name="connsiteY1" fmla="*/ 0 h 5814221"/>
              <a:gd name="connsiteX2" fmla="*/ 4809506 w 4810046"/>
              <a:gd name="connsiteY2" fmla="*/ 353817 h 5814221"/>
              <a:gd name="connsiteX3" fmla="*/ 4809506 w 4810046"/>
              <a:gd name="connsiteY3" fmla="*/ 2721808 h 5814221"/>
              <a:gd name="connsiteX4" fmla="*/ 4809652 w 4810046"/>
              <a:gd name="connsiteY4" fmla="*/ 5814221 h 5814221"/>
              <a:gd name="connsiteX5" fmla="*/ 2016444 w 4810046"/>
              <a:gd name="connsiteY5" fmla="*/ 4707423 h 5814221"/>
              <a:gd name="connsiteX6" fmla="*/ 432447 w 4810046"/>
              <a:gd name="connsiteY6" fmla="*/ 2651047 h 5814221"/>
              <a:gd name="connsiteX7" fmla="*/ 0 w 4810046"/>
              <a:gd name="connsiteY7" fmla="*/ 485686 h 5814221"/>
              <a:gd name="connsiteX8" fmla="*/ 29496 w 4810046"/>
              <a:gd name="connsiteY8" fmla="*/ 2473 h 5814221"/>
              <a:gd name="connsiteX0" fmla="*/ 29496 w 4810046"/>
              <a:gd name="connsiteY0" fmla="*/ 163 h 5814221"/>
              <a:gd name="connsiteX1" fmla="*/ 4798741 w 4810046"/>
              <a:gd name="connsiteY1" fmla="*/ 0 h 5814221"/>
              <a:gd name="connsiteX2" fmla="*/ 4809506 w 4810046"/>
              <a:gd name="connsiteY2" fmla="*/ 353817 h 5814221"/>
              <a:gd name="connsiteX3" fmla="*/ 4809506 w 4810046"/>
              <a:gd name="connsiteY3" fmla="*/ 2721808 h 5814221"/>
              <a:gd name="connsiteX4" fmla="*/ 4809652 w 4810046"/>
              <a:gd name="connsiteY4" fmla="*/ 5814221 h 5814221"/>
              <a:gd name="connsiteX5" fmla="*/ 2016444 w 4810046"/>
              <a:gd name="connsiteY5" fmla="*/ 4707423 h 5814221"/>
              <a:gd name="connsiteX6" fmla="*/ 432447 w 4810046"/>
              <a:gd name="connsiteY6" fmla="*/ 2651047 h 5814221"/>
              <a:gd name="connsiteX7" fmla="*/ 0 w 4810046"/>
              <a:gd name="connsiteY7" fmla="*/ 485686 h 5814221"/>
              <a:gd name="connsiteX8" fmla="*/ 29496 w 4810046"/>
              <a:gd name="connsiteY8" fmla="*/ 163 h 581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046" h="5814221">
                <a:moveTo>
                  <a:pt x="29496" y="163"/>
                </a:moveTo>
                <a:lnTo>
                  <a:pt x="4798741" y="0"/>
                </a:lnTo>
                <a:lnTo>
                  <a:pt x="4809506" y="353817"/>
                </a:lnTo>
                <a:lnTo>
                  <a:pt x="4809506" y="2721808"/>
                </a:lnTo>
                <a:cubicBezTo>
                  <a:pt x="4808084" y="3723196"/>
                  <a:pt x="4811074" y="4812833"/>
                  <a:pt x="4809652" y="5814221"/>
                </a:cubicBezTo>
                <a:cubicBezTo>
                  <a:pt x="4250703" y="5792403"/>
                  <a:pt x="2893093" y="5430825"/>
                  <a:pt x="2016444" y="4707423"/>
                </a:cubicBezTo>
                <a:cubicBezTo>
                  <a:pt x="1133976" y="3995490"/>
                  <a:pt x="714818" y="3261494"/>
                  <a:pt x="432447" y="2651047"/>
                </a:cubicBezTo>
                <a:cubicBezTo>
                  <a:pt x="140268" y="1993455"/>
                  <a:pt x="0" y="1252041"/>
                  <a:pt x="0" y="485686"/>
                </a:cubicBezTo>
                <a:cubicBezTo>
                  <a:pt x="1647" y="293805"/>
                  <a:pt x="12626" y="137720"/>
                  <a:pt x="29496" y="163"/>
                </a:cubicBezTo>
                <a:close/>
              </a:path>
            </a:pathLst>
          </a:custGeom>
          <a:solidFill>
            <a:schemeClr val="accent1"/>
          </a:solidFill>
        </p:spPr>
        <p:txBody>
          <a:bodyPr wrap="square" anchor="ctr" anchorCtr="0">
            <a:noAutofit/>
          </a:bodyPr>
          <a:lstStyle>
            <a:lvl1pPr algn="ctr">
              <a:defRPr/>
            </a:lvl1pPr>
          </a:lstStyle>
          <a:p>
            <a:r>
              <a:rPr lang="es-ES"/>
              <a:t>Haga clic en el icono para agregar una imagen</a:t>
            </a:r>
            <a:endParaRPr lang="es-ES" dirty="0"/>
          </a:p>
        </p:txBody>
      </p:sp>
      <p:pic>
        <p:nvPicPr>
          <p:cNvPr id="14" name="Gráfico 13">
            <a:extLst>
              <a:ext uri="{FF2B5EF4-FFF2-40B4-BE49-F238E27FC236}">
                <a16:creationId xmlns:a16="http://schemas.microsoft.com/office/drawing/2014/main" id="{C71C63AA-B921-47D3-92D4-832E2D57759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24992" y="4920475"/>
            <a:ext cx="4002235" cy="590071"/>
          </a:xfrm>
          <a:prstGeom prst="rect">
            <a:avLst/>
          </a:prstGeom>
        </p:spPr>
      </p:pic>
      <p:sp>
        <p:nvSpPr>
          <p:cNvPr id="20" name="Marcador de texto 5">
            <a:extLst>
              <a:ext uri="{FF2B5EF4-FFF2-40B4-BE49-F238E27FC236}">
                <a16:creationId xmlns:a16="http://schemas.microsoft.com/office/drawing/2014/main" id="{BE2833F0-A222-4335-9A0E-1F61E18B772E}"/>
              </a:ext>
            </a:extLst>
          </p:cNvPr>
          <p:cNvSpPr>
            <a:spLocks noGrp="1"/>
          </p:cNvSpPr>
          <p:nvPr>
            <p:ph type="body" sz="quarter" idx="12" hasCustomPrompt="1"/>
          </p:nvPr>
        </p:nvSpPr>
        <p:spPr>
          <a:xfrm>
            <a:off x="633412" y="5527958"/>
            <a:ext cx="5784781" cy="491655"/>
          </a:xfrm>
        </p:spPr>
        <p:txBody>
          <a:bodyPr>
            <a:spAutoFit/>
          </a:bodyPr>
          <a:lstStyle>
            <a:lvl1pPr>
              <a:defRPr kumimoji="0" lang="es-ES" sz="2500" b="1" i="0" u="none" strike="noStrike" kern="1200" cap="none" spc="0" normalizeH="0" baseline="0" dirty="0" smtClean="0">
                <a:ln>
                  <a:noFill/>
                </a:ln>
                <a:solidFill>
                  <a:prstClr val="white"/>
                </a:solidFill>
                <a:effectLst/>
                <a:uLnTx/>
                <a:uFillTx/>
                <a:latin typeface="Neo Sans"/>
                <a:ea typeface="+mn-ea"/>
                <a:cs typeface="+mn-cs"/>
              </a:defRPr>
            </a:lvl1pPr>
          </a:lstStyle>
          <a:p>
            <a:pPr lvl="0"/>
            <a:r>
              <a:rPr lang="es-ES" dirty="0"/>
              <a:t>Haga clic para insertar título</a:t>
            </a:r>
          </a:p>
        </p:txBody>
      </p:sp>
    </p:spTree>
    <p:extLst>
      <p:ext uri="{BB962C8B-B14F-4D97-AF65-F5344CB8AC3E}">
        <p14:creationId xmlns:p14="http://schemas.microsoft.com/office/powerpoint/2010/main" val="398611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una columna con pétalo izquierda pequeño y triángulos">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641566C-04E4-47E3-8685-44B4FCA97749}"/>
              </a:ext>
            </a:extLst>
          </p:cNvPr>
          <p:cNvGrpSpPr/>
          <p:nvPr userDrawn="1"/>
        </p:nvGrpSpPr>
        <p:grpSpPr>
          <a:xfrm>
            <a:off x="1" y="0"/>
            <a:ext cx="12192000" cy="6858000"/>
            <a:chOff x="1" y="0"/>
            <a:chExt cx="12192000" cy="6858000"/>
          </a:xfrm>
        </p:grpSpPr>
        <p:pic>
          <p:nvPicPr>
            <p:cNvPr id="7" name="Gráfico 6">
              <a:extLst>
                <a:ext uri="{FF2B5EF4-FFF2-40B4-BE49-F238E27FC236}">
                  <a16:creationId xmlns:a16="http://schemas.microsoft.com/office/drawing/2014/main" id="{4FB85C96-BA43-4A72-BB51-91761AFC3D9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 y="0"/>
              <a:ext cx="12192000" cy="6858000"/>
            </a:xfrm>
            <a:prstGeom prst="rect">
              <a:avLst/>
            </a:prstGeom>
          </p:spPr>
        </p:pic>
        <p:pic>
          <p:nvPicPr>
            <p:cNvPr id="14" name="Gráfico 13">
              <a:extLst>
                <a:ext uri="{FF2B5EF4-FFF2-40B4-BE49-F238E27FC236}">
                  <a16:creationId xmlns:a16="http://schemas.microsoft.com/office/drawing/2014/main" id="{98CE0E6A-A603-4E16-BD49-E5852DB6D21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154122" y="2070874"/>
              <a:ext cx="5027576" cy="4787126"/>
            </a:xfrm>
            <a:prstGeom prst="rect">
              <a:avLst/>
            </a:prstGeom>
          </p:spPr>
        </p:pic>
      </p:grpSp>
      <p:sp>
        <p:nvSpPr>
          <p:cNvPr id="9" name="Forma libre: forma 8">
            <a:extLst>
              <a:ext uri="{FF2B5EF4-FFF2-40B4-BE49-F238E27FC236}">
                <a16:creationId xmlns:a16="http://schemas.microsoft.com/office/drawing/2014/main" id="{FB2A1839-C409-41CC-8B5F-17033555FD8E}"/>
              </a:ext>
            </a:extLst>
          </p:cNvPr>
          <p:cNvSpPr/>
          <p:nvPr userDrawn="1"/>
        </p:nvSpPr>
        <p:spPr>
          <a:xfrm>
            <a:off x="0" y="2966290"/>
            <a:ext cx="1260415" cy="3891709"/>
          </a:xfrm>
          <a:custGeom>
            <a:avLst/>
            <a:gdLst>
              <a:gd name="connsiteX0" fmla="*/ 0 w 1882776"/>
              <a:gd name="connsiteY0" fmla="*/ 0 h 5813336"/>
              <a:gd name="connsiteX1" fmla="*/ 6272 w 1882776"/>
              <a:gd name="connsiteY1" fmla="*/ 2843 h 5813336"/>
              <a:gd name="connsiteX2" fmla="*/ 1882776 w 1882776"/>
              <a:gd name="connsiteY2" fmla="*/ 3035578 h 5813336"/>
              <a:gd name="connsiteX3" fmla="*/ 1882776 w 1882776"/>
              <a:gd name="connsiteY3" fmla="*/ 5813336 h 5813336"/>
              <a:gd name="connsiteX4" fmla="*/ 0 w 1882776"/>
              <a:gd name="connsiteY4" fmla="*/ 5813336 h 5813336"/>
              <a:gd name="connsiteX5" fmla="*/ 0 w 1882776"/>
              <a:gd name="connsiteY5" fmla="*/ 0 h 581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2776" h="5813336">
                <a:moveTo>
                  <a:pt x="0" y="0"/>
                </a:moveTo>
                <a:lnTo>
                  <a:pt x="6272" y="2843"/>
                </a:lnTo>
                <a:cubicBezTo>
                  <a:pt x="1119158" y="557752"/>
                  <a:pt x="1882776" y="1706420"/>
                  <a:pt x="1882776" y="3035578"/>
                </a:cubicBezTo>
                <a:lnTo>
                  <a:pt x="1882776" y="5813336"/>
                </a:lnTo>
                <a:lnTo>
                  <a:pt x="0" y="581333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0" name="Rectangle">
            <a:extLst>
              <a:ext uri="{FF2B5EF4-FFF2-40B4-BE49-F238E27FC236}">
                <a16:creationId xmlns:a16="http://schemas.microsoft.com/office/drawing/2014/main" id="{D8ED2455-49DC-40AF-8EC8-919D3F35627E}"/>
              </a:ext>
            </a:extLst>
          </p:cNvPr>
          <p:cNvSpPr/>
          <p:nvPr userDrawn="1"/>
        </p:nvSpPr>
        <p:spPr>
          <a:xfrm>
            <a:off x="941424" y="1115257"/>
            <a:ext cx="468000" cy="45719"/>
          </a:xfrm>
          <a:prstGeom prst="rect">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00">
              <a:solidFill>
                <a:schemeClr val="bg1"/>
              </a:solidFill>
            </a:endParaRPr>
          </a:p>
        </p:txBody>
      </p:sp>
      <p:pic>
        <p:nvPicPr>
          <p:cNvPr id="11" name="Gráfico 10">
            <a:extLst>
              <a:ext uri="{FF2B5EF4-FFF2-40B4-BE49-F238E27FC236}">
                <a16:creationId xmlns:a16="http://schemas.microsoft.com/office/drawing/2014/main" id="{7293C4D1-0BA4-4D33-8628-2DAC8B910C8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577388" y="6305017"/>
            <a:ext cx="1919287" cy="282972"/>
          </a:xfrm>
          <a:prstGeom prst="rect">
            <a:avLst/>
          </a:prstGeom>
        </p:spPr>
      </p:pic>
      <p:sp>
        <p:nvSpPr>
          <p:cNvPr id="12" name="Marcador de contenido 2">
            <a:extLst>
              <a:ext uri="{FF2B5EF4-FFF2-40B4-BE49-F238E27FC236}">
                <a16:creationId xmlns:a16="http://schemas.microsoft.com/office/drawing/2014/main" id="{24867FA1-5BAF-465F-AF75-8D9D9AD05B1A}"/>
              </a:ext>
            </a:extLst>
          </p:cNvPr>
          <p:cNvSpPr>
            <a:spLocks noGrp="1"/>
          </p:cNvSpPr>
          <p:nvPr>
            <p:ph idx="1"/>
          </p:nvPr>
        </p:nvSpPr>
        <p:spPr>
          <a:xfrm>
            <a:off x="2555719" y="1307620"/>
            <a:ext cx="9012393" cy="168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3" name="Título 4">
            <a:extLst>
              <a:ext uri="{FF2B5EF4-FFF2-40B4-BE49-F238E27FC236}">
                <a16:creationId xmlns:a16="http://schemas.microsoft.com/office/drawing/2014/main" id="{D9EB177C-A11F-437E-8BB6-FFFB73271AAE}"/>
              </a:ext>
            </a:extLst>
          </p:cNvPr>
          <p:cNvSpPr>
            <a:spLocks noGrp="1"/>
          </p:cNvSpPr>
          <p:nvPr>
            <p:ph type="title" hasCustomPrompt="1"/>
          </p:nvPr>
        </p:nvSpPr>
        <p:spPr>
          <a:xfrm>
            <a:off x="843826" y="166809"/>
            <a:ext cx="7665174"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63228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una columna con foto grande derecha">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a:xfrm>
            <a:off x="623890" y="1307620"/>
            <a:ext cx="6386510" cy="168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6" name="Marcador de posición de imagen 15">
            <a:extLst>
              <a:ext uri="{FF2B5EF4-FFF2-40B4-BE49-F238E27FC236}">
                <a16:creationId xmlns:a16="http://schemas.microsoft.com/office/drawing/2014/main" id="{D4E2BD65-EF8A-47A7-895E-2F4CE309E448}"/>
              </a:ext>
            </a:extLst>
          </p:cNvPr>
          <p:cNvSpPr>
            <a:spLocks noGrp="1"/>
          </p:cNvSpPr>
          <p:nvPr>
            <p:ph type="pic" sz="quarter" idx="11"/>
          </p:nvPr>
        </p:nvSpPr>
        <p:spPr>
          <a:xfrm>
            <a:off x="7382494" y="413128"/>
            <a:ext cx="4809506" cy="6444872"/>
          </a:xfrm>
          <a:custGeom>
            <a:avLst/>
            <a:gdLst>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9506" h="6444872">
                <a:moveTo>
                  <a:pt x="2074422" y="0"/>
                </a:moveTo>
                <a:cubicBezTo>
                  <a:pt x="3579532" y="616164"/>
                  <a:pt x="4666446" y="2040144"/>
                  <a:pt x="4796431" y="3734617"/>
                </a:cubicBezTo>
                <a:lnTo>
                  <a:pt x="4809506" y="4076881"/>
                </a:lnTo>
                <a:lnTo>
                  <a:pt x="4809506" y="6444872"/>
                </a:lnTo>
                <a:lnTo>
                  <a:pt x="494138" y="6444872"/>
                </a:lnTo>
                <a:lnTo>
                  <a:pt x="454509" y="6360873"/>
                </a:lnTo>
                <a:cubicBezTo>
                  <a:pt x="162330" y="5703281"/>
                  <a:pt x="0" y="4975105"/>
                  <a:pt x="0" y="4208750"/>
                </a:cubicBezTo>
                <a:cubicBezTo>
                  <a:pt x="0" y="2493757"/>
                  <a:pt x="812996" y="970459"/>
                  <a:pt x="2074422" y="0"/>
                </a:cubicBezTo>
                <a:close/>
              </a:path>
            </a:pathLst>
          </a:custGeom>
          <a:solidFill>
            <a:schemeClr val="accent6"/>
          </a:solidFill>
        </p:spPr>
        <p:txBody>
          <a:bodyPr wrap="square" anchor="ctr" anchorCtr="0">
            <a:noAutofit/>
          </a:bodyPr>
          <a:lstStyle>
            <a:lvl1pPr algn="ctr">
              <a:defRPr/>
            </a:lvl1pPr>
          </a:lstStyle>
          <a:p>
            <a:r>
              <a:rPr lang="es-ES"/>
              <a:t>Haga clic en el icono para agregar una imagen</a:t>
            </a:r>
            <a:endParaRPr lang="es-ES" dirty="0"/>
          </a:p>
        </p:txBody>
      </p:sp>
      <p:pic>
        <p:nvPicPr>
          <p:cNvPr id="6" name="Gráfico 5">
            <a:extLst>
              <a:ext uri="{FF2B5EF4-FFF2-40B4-BE49-F238E27FC236}">
                <a16:creationId xmlns:a16="http://schemas.microsoft.com/office/drawing/2014/main" id="{92997B12-A104-4956-91A2-B41D853D76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577388" y="6305017"/>
            <a:ext cx="1919287" cy="282972"/>
          </a:xfrm>
          <a:prstGeom prst="rect">
            <a:avLst/>
          </a:prstGeom>
        </p:spPr>
      </p:pic>
      <p:sp>
        <p:nvSpPr>
          <p:cNvPr id="7" name="Título 4">
            <a:extLst>
              <a:ext uri="{FF2B5EF4-FFF2-40B4-BE49-F238E27FC236}">
                <a16:creationId xmlns:a16="http://schemas.microsoft.com/office/drawing/2014/main" id="{97A972D0-CF11-4251-8D30-5B2FEB8D52DB}"/>
              </a:ext>
            </a:extLst>
          </p:cNvPr>
          <p:cNvSpPr>
            <a:spLocks noGrp="1"/>
          </p:cNvSpPr>
          <p:nvPr>
            <p:ph type="title" hasCustomPrompt="1"/>
          </p:nvPr>
        </p:nvSpPr>
        <p:spPr>
          <a:xfrm>
            <a:off x="843826" y="166809"/>
            <a:ext cx="63540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2251886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una columna con foto pequeña derecha">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a:xfrm>
            <a:off x="623889" y="1307620"/>
            <a:ext cx="8302827" cy="168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6" name="Marcador de posición de imagen 15">
            <a:extLst>
              <a:ext uri="{FF2B5EF4-FFF2-40B4-BE49-F238E27FC236}">
                <a16:creationId xmlns:a16="http://schemas.microsoft.com/office/drawing/2014/main" id="{D4E2BD65-EF8A-47A7-895E-2F4CE309E448}"/>
              </a:ext>
            </a:extLst>
          </p:cNvPr>
          <p:cNvSpPr>
            <a:spLocks noGrp="1"/>
          </p:cNvSpPr>
          <p:nvPr>
            <p:ph type="pic" sz="quarter" idx="11"/>
          </p:nvPr>
        </p:nvSpPr>
        <p:spPr>
          <a:xfrm>
            <a:off x="9290475" y="2522537"/>
            <a:ext cx="2922558" cy="4335463"/>
          </a:xfrm>
          <a:custGeom>
            <a:avLst/>
            <a:gdLst>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809506"/>
              <a:gd name="connsiteY0" fmla="*/ 47394 h 6492266"/>
              <a:gd name="connsiteX1" fmla="*/ 4335910 w 4809506"/>
              <a:gd name="connsiteY1" fmla="*/ 2097199 h 6492266"/>
              <a:gd name="connsiteX2" fmla="*/ 4796431 w 4809506"/>
              <a:gd name="connsiteY2" fmla="*/ 3782011 h 6492266"/>
              <a:gd name="connsiteX3" fmla="*/ 4809506 w 4809506"/>
              <a:gd name="connsiteY3" fmla="*/ 4124275 h 6492266"/>
              <a:gd name="connsiteX4" fmla="*/ 4809506 w 4809506"/>
              <a:gd name="connsiteY4" fmla="*/ 6492266 h 6492266"/>
              <a:gd name="connsiteX5" fmla="*/ 494138 w 4809506"/>
              <a:gd name="connsiteY5" fmla="*/ 6492266 h 6492266"/>
              <a:gd name="connsiteX6" fmla="*/ 454509 w 4809506"/>
              <a:gd name="connsiteY6" fmla="*/ 6408267 h 6492266"/>
              <a:gd name="connsiteX7" fmla="*/ 0 w 4809506"/>
              <a:gd name="connsiteY7" fmla="*/ 4256144 h 6492266"/>
              <a:gd name="connsiteX8" fmla="*/ 2074422 w 4809506"/>
              <a:gd name="connsiteY8" fmla="*/ 47394 h 6492266"/>
              <a:gd name="connsiteX0" fmla="*/ 2074422 w 4809506"/>
              <a:gd name="connsiteY0" fmla="*/ 0 h 6444872"/>
              <a:gd name="connsiteX1" fmla="*/ 4335910 w 4809506"/>
              <a:gd name="connsiteY1" fmla="*/ 2049805 h 6444872"/>
              <a:gd name="connsiteX2" fmla="*/ 4796431 w 4809506"/>
              <a:gd name="connsiteY2" fmla="*/ 3734617 h 6444872"/>
              <a:gd name="connsiteX3" fmla="*/ 4809506 w 4809506"/>
              <a:gd name="connsiteY3" fmla="*/ 4076881 h 6444872"/>
              <a:gd name="connsiteX4" fmla="*/ 4809506 w 4809506"/>
              <a:gd name="connsiteY4" fmla="*/ 6444872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6444872"/>
              <a:gd name="connsiteX1" fmla="*/ 4335910 w 4809506"/>
              <a:gd name="connsiteY1" fmla="*/ 2049805 h 6444872"/>
              <a:gd name="connsiteX2" fmla="*/ 4796431 w 4809506"/>
              <a:gd name="connsiteY2" fmla="*/ 3734617 h 6444872"/>
              <a:gd name="connsiteX3" fmla="*/ 4809506 w 4809506"/>
              <a:gd name="connsiteY3" fmla="*/ 4076881 h 6444872"/>
              <a:gd name="connsiteX4" fmla="*/ 4809506 w 4809506"/>
              <a:gd name="connsiteY4" fmla="*/ 6444872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6444872"/>
              <a:gd name="connsiteX1" fmla="*/ 4335910 w 4809506"/>
              <a:gd name="connsiteY1" fmla="*/ 2049805 h 6444872"/>
              <a:gd name="connsiteX2" fmla="*/ 4796431 w 4809506"/>
              <a:gd name="connsiteY2" fmla="*/ 3734617 h 6444872"/>
              <a:gd name="connsiteX3" fmla="*/ 4809506 w 4809506"/>
              <a:gd name="connsiteY3" fmla="*/ 4076881 h 6444872"/>
              <a:gd name="connsiteX4" fmla="*/ 4809506 w 4809506"/>
              <a:gd name="connsiteY4" fmla="*/ 6444872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6444872"/>
              <a:gd name="connsiteX1" fmla="*/ 4335910 w 4809506"/>
              <a:gd name="connsiteY1" fmla="*/ 2049805 h 6444872"/>
              <a:gd name="connsiteX2" fmla="*/ 4796431 w 4809506"/>
              <a:gd name="connsiteY2" fmla="*/ 3734617 h 6444872"/>
              <a:gd name="connsiteX3" fmla="*/ 4809506 w 4809506"/>
              <a:gd name="connsiteY3" fmla="*/ 4076881 h 6444872"/>
              <a:gd name="connsiteX4" fmla="*/ 4809506 w 4809506"/>
              <a:gd name="connsiteY4" fmla="*/ 6444872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6444872"/>
              <a:gd name="connsiteX1" fmla="*/ 4335910 w 4809506"/>
              <a:gd name="connsiteY1" fmla="*/ 2049805 h 6444872"/>
              <a:gd name="connsiteX2" fmla="*/ 4796431 w 4809506"/>
              <a:gd name="connsiteY2" fmla="*/ 3734617 h 6444872"/>
              <a:gd name="connsiteX3" fmla="*/ 4809506 w 4809506"/>
              <a:gd name="connsiteY3" fmla="*/ 4076881 h 6444872"/>
              <a:gd name="connsiteX4" fmla="*/ 4809506 w 4809506"/>
              <a:gd name="connsiteY4" fmla="*/ 6444872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6444872"/>
              <a:gd name="connsiteX1" fmla="*/ 4335910 w 4809506"/>
              <a:gd name="connsiteY1" fmla="*/ 2049805 h 6444872"/>
              <a:gd name="connsiteX2" fmla="*/ 4796431 w 4809506"/>
              <a:gd name="connsiteY2" fmla="*/ 3734617 h 6444872"/>
              <a:gd name="connsiteX3" fmla="*/ 4809506 w 4809506"/>
              <a:gd name="connsiteY3" fmla="*/ 4076881 h 6444872"/>
              <a:gd name="connsiteX4" fmla="*/ 4809506 w 4809506"/>
              <a:gd name="connsiteY4" fmla="*/ 6444872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6444872"/>
              <a:gd name="connsiteX1" fmla="*/ 4335910 w 4809506"/>
              <a:gd name="connsiteY1" fmla="*/ 2049805 h 6444872"/>
              <a:gd name="connsiteX2" fmla="*/ 4796431 w 4809506"/>
              <a:gd name="connsiteY2" fmla="*/ 3734617 h 6444872"/>
              <a:gd name="connsiteX3" fmla="*/ 4809506 w 4809506"/>
              <a:gd name="connsiteY3" fmla="*/ 4076881 h 6444872"/>
              <a:gd name="connsiteX4" fmla="*/ 4809506 w 4809506"/>
              <a:gd name="connsiteY4" fmla="*/ 6444872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6444872"/>
              <a:gd name="connsiteX1" fmla="*/ 4335910 w 4809506"/>
              <a:gd name="connsiteY1" fmla="*/ 2049805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809506"/>
              <a:gd name="connsiteY0" fmla="*/ 0 h 6444872"/>
              <a:gd name="connsiteX1" fmla="*/ 4335910 w 4809506"/>
              <a:gd name="connsiteY1" fmla="*/ 2049805 h 6444872"/>
              <a:gd name="connsiteX2" fmla="*/ 4809506 w 4809506"/>
              <a:gd name="connsiteY2" fmla="*/ 4076881 h 6444872"/>
              <a:gd name="connsiteX3" fmla="*/ 4084547 w 4809506"/>
              <a:gd name="connsiteY3" fmla="*/ 6433545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579773"/>
              <a:gd name="connsiteY0" fmla="*/ 0 h 6444872"/>
              <a:gd name="connsiteX1" fmla="*/ 4335910 w 4579773"/>
              <a:gd name="connsiteY1" fmla="*/ 2049805 h 6444872"/>
              <a:gd name="connsiteX2" fmla="*/ 4084547 w 4579773"/>
              <a:gd name="connsiteY2" fmla="*/ 6433545 h 6444872"/>
              <a:gd name="connsiteX3" fmla="*/ 494138 w 4579773"/>
              <a:gd name="connsiteY3" fmla="*/ 6444872 h 6444872"/>
              <a:gd name="connsiteX4" fmla="*/ 454509 w 4579773"/>
              <a:gd name="connsiteY4" fmla="*/ 6360873 h 6444872"/>
              <a:gd name="connsiteX5" fmla="*/ 0 w 4579773"/>
              <a:gd name="connsiteY5" fmla="*/ 4208750 h 6444872"/>
              <a:gd name="connsiteX6" fmla="*/ 2074422 w 4579773"/>
              <a:gd name="connsiteY6" fmla="*/ 0 h 6444872"/>
              <a:gd name="connsiteX0" fmla="*/ 2074422 w 4702061"/>
              <a:gd name="connsiteY0" fmla="*/ 0 h 6444873"/>
              <a:gd name="connsiteX1" fmla="*/ 4335910 w 4702061"/>
              <a:gd name="connsiteY1" fmla="*/ 2049805 h 6444873"/>
              <a:gd name="connsiteX2" fmla="*/ 4322425 w 4702061"/>
              <a:gd name="connsiteY2" fmla="*/ 6444873 h 6444873"/>
              <a:gd name="connsiteX3" fmla="*/ 494138 w 4702061"/>
              <a:gd name="connsiteY3" fmla="*/ 6444872 h 6444873"/>
              <a:gd name="connsiteX4" fmla="*/ 454509 w 4702061"/>
              <a:gd name="connsiteY4" fmla="*/ 6360873 h 6444873"/>
              <a:gd name="connsiteX5" fmla="*/ 0 w 4702061"/>
              <a:gd name="connsiteY5" fmla="*/ 4208750 h 6444873"/>
              <a:gd name="connsiteX6" fmla="*/ 2074422 w 4702061"/>
              <a:gd name="connsiteY6" fmla="*/ 0 h 6444873"/>
              <a:gd name="connsiteX0" fmla="*/ 2074422 w 4683278"/>
              <a:gd name="connsiteY0" fmla="*/ 0 h 6444872"/>
              <a:gd name="connsiteX1" fmla="*/ 4335910 w 4683278"/>
              <a:gd name="connsiteY1" fmla="*/ 2049805 h 6444872"/>
              <a:gd name="connsiteX2" fmla="*/ 4290565 w 4683278"/>
              <a:gd name="connsiteY2" fmla="*/ 6405936 h 6444872"/>
              <a:gd name="connsiteX3" fmla="*/ 494138 w 4683278"/>
              <a:gd name="connsiteY3" fmla="*/ 6444872 h 6444872"/>
              <a:gd name="connsiteX4" fmla="*/ 454509 w 4683278"/>
              <a:gd name="connsiteY4" fmla="*/ 6360873 h 6444872"/>
              <a:gd name="connsiteX5" fmla="*/ 0 w 4683278"/>
              <a:gd name="connsiteY5" fmla="*/ 4208750 h 6444872"/>
              <a:gd name="connsiteX6" fmla="*/ 2074422 w 4683278"/>
              <a:gd name="connsiteY6" fmla="*/ 0 h 6444872"/>
              <a:gd name="connsiteX0" fmla="*/ 2074422 w 4702061"/>
              <a:gd name="connsiteY0" fmla="*/ 0 h 6444872"/>
              <a:gd name="connsiteX1" fmla="*/ 4335910 w 4702061"/>
              <a:gd name="connsiteY1" fmla="*/ 2049805 h 6444872"/>
              <a:gd name="connsiteX2" fmla="*/ 4322425 w 4702061"/>
              <a:gd name="connsiteY2" fmla="*/ 6441336 h 6444872"/>
              <a:gd name="connsiteX3" fmla="*/ 494138 w 4702061"/>
              <a:gd name="connsiteY3" fmla="*/ 6444872 h 6444872"/>
              <a:gd name="connsiteX4" fmla="*/ 454509 w 4702061"/>
              <a:gd name="connsiteY4" fmla="*/ 6360873 h 6444872"/>
              <a:gd name="connsiteX5" fmla="*/ 0 w 4702061"/>
              <a:gd name="connsiteY5" fmla="*/ 4208750 h 6444872"/>
              <a:gd name="connsiteX6" fmla="*/ 2074422 w 4702061"/>
              <a:gd name="connsiteY6" fmla="*/ 0 h 6444872"/>
              <a:gd name="connsiteX0" fmla="*/ 2074422 w 4491634"/>
              <a:gd name="connsiteY0" fmla="*/ 0 h 6444872"/>
              <a:gd name="connsiteX1" fmla="*/ 4335910 w 4491634"/>
              <a:gd name="connsiteY1" fmla="*/ 2049805 h 6444872"/>
              <a:gd name="connsiteX2" fmla="*/ 4322425 w 4491634"/>
              <a:gd name="connsiteY2" fmla="*/ 6441336 h 6444872"/>
              <a:gd name="connsiteX3" fmla="*/ 494138 w 4491634"/>
              <a:gd name="connsiteY3" fmla="*/ 6444872 h 6444872"/>
              <a:gd name="connsiteX4" fmla="*/ 454509 w 4491634"/>
              <a:gd name="connsiteY4" fmla="*/ 6360873 h 6444872"/>
              <a:gd name="connsiteX5" fmla="*/ 0 w 4491634"/>
              <a:gd name="connsiteY5" fmla="*/ 4208750 h 6444872"/>
              <a:gd name="connsiteX6" fmla="*/ 2074422 w 4491634"/>
              <a:gd name="connsiteY6" fmla="*/ 0 h 6444872"/>
              <a:gd name="connsiteX0" fmla="*/ 2074422 w 4344521"/>
              <a:gd name="connsiteY0" fmla="*/ 0 h 6444872"/>
              <a:gd name="connsiteX1" fmla="*/ 4335910 w 4344521"/>
              <a:gd name="connsiteY1" fmla="*/ 2049805 h 6444872"/>
              <a:gd name="connsiteX2" fmla="*/ 4322425 w 4344521"/>
              <a:gd name="connsiteY2" fmla="*/ 6441336 h 6444872"/>
              <a:gd name="connsiteX3" fmla="*/ 494138 w 4344521"/>
              <a:gd name="connsiteY3" fmla="*/ 6444872 h 6444872"/>
              <a:gd name="connsiteX4" fmla="*/ 454509 w 4344521"/>
              <a:gd name="connsiteY4" fmla="*/ 6360873 h 6444872"/>
              <a:gd name="connsiteX5" fmla="*/ 0 w 4344521"/>
              <a:gd name="connsiteY5" fmla="*/ 4208750 h 6444872"/>
              <a:gd name="connsiteX6" fmla="*/ 2074422 w 4344521"/>
              <a:gd name="connsiteY6" fmla="*/ 0 h 6444872"/>
              <a:gd name="connsiteX0" fmla="*/ 2074422 w 4344521"/>
              <a:gd name="connsiteY0" fmla="*/ 0 h 6444872"/>
              <a:gd name="connsiteX1" fmla="*/ 4335910 w 4344521"/>
              <a:gd name="connsiteY1" fmla="*/ 2049805 h 6444872"/>
              <a:gd name="connsiteX2" fmla="*/ 4322425 w 4344521"/>
              <a:gd name="connsiteY2" fmla="*/ 6441336 h 6444872"/>
              <a:gd name="connsiteX3" fmla="*/ 494138 w 4344521"/>
              <a:gd name="connsiteY3" fmla="*/ 6444872 h 6444872"/>
              <a:gd name="connsiteX4" fmla="*/ 454509 w 4344521"/>
              <a:gd name="connsiteY4" fmla="*/ 6360873 h 6444872"/>
              <a:gd name="connsiteX5" fmla="*/ 0 w 4344521"/>
              <a:gd name="connsiteY5" fmla="*/ 4208750 h 6444872"/>
              <a:gd name="connsiteX6" fmla="*/ 2074422 w 4344521"/>
              <a:gd name="connsiteY6" fmla="*/ 0 h 644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4521" h="6444872">
                <a:moveTo>
                  <a:pt x="2074422" y="0"/>
                </a:moveTo>
                <a:cubicBezTo>
                  <a:pt x="2735717" y="296226"/>
                  <a:pt x="3627375" y="792557"/>
                  <a:pt x="4335910" y="2049805"/>
                </a:cubicBezTo>
                <a:cubicBezTo>
                  <a:pt x="4327530" y="2549726"/>
                  <a:pt x="4368026" y="5545992"/>
                  <a:pt x="4322425" y="6441336"/>
                </a:cubicBezTo>
                <a:lnTo>
                  <a:pt x="494138" y="6444872"/>
                </a:lnTo>
                <a:lnTo>
                  <a:pt x="454509" y="6360873"/>
                </a:lnTo>
                <a:cubicBezTo>
                  <a:pt x="162330" y="5703281"/>
                  <a:pt x="0" y="4975105"/>
                  <a:pt x="0" y="4208750"/>
                </a:cubicBezTo>
                <a:cubicBezTo>
                  <a:pt x="0" y="2493757"/>
                  <a:pt x="812996" y="970459"/>
                  <a:pt x="2074422" y="0"/>
                </a:cubicBezTo>
                <a:close/>
              </a:path>
            </a:pathLst>
          </a:custGeom>
          <a:solidFill>
            <a:schemeClr val="accent6"/>
          </a:solidFill>
        </p:spPr>
        <p:txBody>
          <a:bodyPr vert="horz" wrap="square" lIns="72000" tIns="72000" rIns="72000" bIns="72000" rtlCol="0" anchor="ctr" anchorCtr="0">
            <a:noAutofit/>
          </a:bodyPr>
          <a:lstStyle>
            <a:lvl1pPr>
              <a:defRPr lang="es-ES" dirty="0"/>
            </a:lvl1pPr>
          </a:lstStyle>
          <a:p>
            <a:pPr lvl="0" algn="ctr"/>
            <a:r>
              <a:rPr lang="es-ES"/>
              <a:t>Haga clic en el icono para agregar una imagen</a:t>
            </a:r>
            <a:endParaRPr lang="es-ES" dirty="0"/>
          </a:p>
        </p:txBody>
      </p:sp>
      <p:pic>
        <p:nvPicPr>
          <p:cNvPr id="7" name="Gráfico 6">
            <a:extLst>
              <a:ext uri="{FF2B5EF4-FFF2-40B4-BE49-F238E27FC236}">
                <a16:creationId xmlns:a16="http://schemas.microsoft.com/office/drawing/2014/main" id="{236A9B18-E7C1-4F0D-862F-BA9EB77AAF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577388" y="6305017"/>
            <a:ext cx="1919287" cy="282972"/>
          </a:xfrm>
          <a:prstGeom prst="rect">
            <a:avLst/>
          </a:prstGeom>
        </p:spPr>
      </p:pic>
      <p:sp>
        <p:nvSpPr>
          <p:cNvPr id="6" name="Título 4">
            <a:extLst>
              <a:ext uri="{FF2B5EF4-FFF2-40B4-BE49-F238E27FC236}">
                <a16:creationId xmlns:a16="http://schemas.microsoft.com/office/drawing/2014/main" id="{5D1BFE28-E63C-4077-AA15-7D0C444120B2}"/>
              </a:ext>
            </a:extLst>
          </p:cNvPr>
          <p:cNvSpPr>
            <a:spLocks noGrp="1"/>
          </p:cNvSpPr>
          <p:nvPr>
            <p:ph type="title" hasCustomPrompt="1"/>
          </p:nvPr>
        </p:nvSpPr>
        <p:spPr>
          <a:xfrm>
            <a:off x="843826" y="166809"/>
            <a:ext cx="63540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285529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una columna con foto grande izq.">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7A8E34D-A224-456B-8081-338569B8E492}"/>
              </a:ext>
            </a:extLst>
          </p:cNvPr>
          <p:cNvSpPr>
            <a:spLocks noGrp="1"/>
          </p:cNvSpPr>
          <p:nvPr>
            <p:ph type="title"/>
          </p:nvPr>
        </p:nvSpPr>
        <p:spPr>
          <a:xfrm>
            <a:off x="843826" y="166809"/>
            <a:ext cx="6354000" cy="921003"/>
          </a:xfrm>
        </p:spPr>
        <p:txBody>
          <a:bodyPr/>
          <a:lstStyle/>
          <a:p>
            <a:r>
              <a:rPr lang="es-ES"/>
              <a:t>Haga clic para modificar el estilo de título del patrón</a:t>
            </a:r>
          </a:p>
        </p:txBody>
      </p:sp>
      <p:sp>
        <p:nvSpPr>
          <p:cNvPr id="9" name="Marcador de contenido 2">
            <a:extLst>
              <a:ext uri="{FF2B5EF4-FFF2-40B4-BE49-F238E27FC236}">
                <a16:creationId xmlns:a16="http://schemas.microsoft.com/office/drawing/2014/main" id="{F2A45980-FCFA-4A74-898E-85D96BEA3B1B}"/>
              </a:ext>
            </a:extLst>
          </p:cNvPr>
          <p:cNvSpPr>
            <a:spLocks noGrp="1"/>
          </p:cNvSpPr>
          <p:nvPr>
            <p:ph idx="1"/>
          </p:nvPr>
        </p:nvSpPr>
        <p:spPr>
          <a:xfrm>
            <a:off x="2902745" y="1307620"/>
            <a:ext cx="8665368" cy="168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Marcador de posición de imagen 15">
            <a:extLst>
              <a:ext uri="{FF2B5EF4-FFF2-40B4-BE49-F238E27FC236}">
                <a16:creationId xmlns:a16="http://schemas.microsoft.com/office/drawing/2014/main" id="{E68638DD-074A-44A7-A055-A07120DAACF4}"/>
              </a:ext>
            </a:extLst>
          </p:cNvPr>
          <p:cNvSpPr>
            <a:spLocks noGrp="1"/>
          </p:cNvSpPr>
          <p:nvPr>
            <p:ph type="pic" sz="quarter" idx="12"/>
          </p:nvPr>
        </p:nvSpPr>
        <p:spPr>
          <a:xfrm>
            <a:off x="-15874" y="1087813"/>
            <a:ext cx="2874096" cy="5770188"/>
          </a:xfrm>
          <a:custGeom>
            <a:avLst/>
            <a:gdLst>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809506"/>
              <a:gd name="connsiteY0" fmla="*/ 310178 h 6755050"/>
              <a:gd name="connsiteX1" fmla="*/ 4796431 w 4809506"/>
              <a:gd name="connsiteY1" fmla="*/ 4044795 h 6755050"/>
              <a:gd name="connsiteX2" fmla="*/ 4809506 w 4809506"/>
              <a:gd name="connsiteY2" fmla="*/ 4387059 h 6755050"/>
              <a:gd name="connsiteX3" fmla="*/ 4809506 w 4809506"/>
              <a:gd name="connsiteY3" fmla="*/ 6755050 h 6755050"/>
              <a:gd name="connsiteX4" fmla="*/ 494138 w 4809506"/>
              <a:gd name="connsiteY4" fmla="*/ 6755050 h 6755050"/>
              <a:gd name="connsiteX5" fmla="*/ 454509 w 4809506"/>
              <a:gd name="connsiteY5" fmla="*/ 6671051 h 6755050"/>
              <a:gd name="connsiteX6" fmla="*/ 0 w 4809506"/>
              <a:gd name="connsiteY6" fmla="*/ 4518928 h 6755050"/>
              <a:gd name="connsiteX7" fmla="*/ 1595808 w 4809506"/>
              <a:gd name="connsiteY7" fmla="*/ 690980 h 6755050"/>
              <a:gd name="connsiteX8" fmla="*/ 2074422 w 4809506"/>
              <a:gd name="connsiteY8" fmla="*/ 310178 h 6755050"/>
              <a:gd name="connsiteX0" fmla="*/ 2074422 w 4809506"/>
              <a:gd name="connsiteY0" fmla="*/ 310178 h 6755050"/>
              <a:gd name="connsiteX1" fmla="*/ 4796431 w 4809506"/>
              <a:gd name="connsiteY1" fmla="*/ 4044795 h 6755050"/>
              <a:gd name="connsiteX2" fmla="*/ 4809506 w 4809506"/>
              <a:gd name="connsiteY2" fmla="*/ 4387059 h 6755050"/>
              <a:gd name="connsiteX3" fmla="*/ 4809506 w 4809506"/>
              <a:gd name="connsiteY3" fmla="*/ 6755050 h 6755050"/>
              <a:gd name="connsiteX4" fmla="*/ 494138 w 4809506"/>
              <a:gd name="connsiteY4" fmla="*/ 6755050 h 6755050"/>
              <a:gd name="connsiteX5" fmla="*/ 454510 w 4809506"/>
              <a:gd name="connsiteY5" fmla="*/ 6671052 h 6755050"/>
              <a:gd name="connsiteX6" fmla="*/ 0 w 4809506"/>
              <a:gd name="connsiteY6" fmla="*/ 4518928 h 6755050"/>
              <a:gd name="connsiteX7" fmla="*/ 1595808 w 4809506"/>
              <a:gd name="connsiteY7" fmla="*/ 690980 h 6755050"/>
              <a:gd name="connsiteX8" fmla="*/ 2074422 w 4809506"/>
              <a:gd name="connsiteY8" fmla="*/ 310178 h 6755050"/>
              <a:gd name="connsiteX0" fmla="*/ 2074422 w 4809506"/>
              <a:gd name="connsiteY0" fmla="*/ 310178 h 6755050"/>
              <a:gd name="connsiteX1" fmla="*/ 4796431 w 4809506"/>
              <a:gd name="connsiteY1" fmla="*/ 4044795 h 6755050"/>
              <a:gd name="connsiteX2" fmla="*/ 4809506 w 4809506"/>
              <a:gd name="connsiteY2" fmla="*/ 4387059 h 6755050"/>
              <a:gd name="connsiteX3" fmla="*/ 4809506 w 4809506"/>
              <a:gd name="connsiteY3" fmla="*/ 6755050 h 6755050"/>
              <a:gd name="connsiteX4" fmla="*/ 494138 w 4809506"/>
              <a:gd name="connsiteY4" fmla="*/ 6755050 h 6755050"/>
              <a:gd name="connsiteX5" fmla="*/ 0 w 4809506"/>
              <a:gd name="connsiteY5" fmla="*/ 4518928 h 6755050"/>
              <a:gd name="connsiteX6" fmla="*/ 1595808 w 4809506"/>
              <a:gd name="connsiteY6" fmla="*/ 690980 h 6755050"/>
              <a:gd name="connsiteX7" fmla="*/ 2074422 w 4809506"/>
              <a:gd name="connsiteY7" fmla="*/ 310178 h 6755050"/>
              <a:gd name="connsiteX0" fmla="*/ 2074422 w 4809506"/>
              <a:gd name="connsiteY0" fmla="*/ 310178 h 6755050"/>
              <a:gd name="connsiteX1" fmla="*/ 4796431 w 4809506"/>
              <a:gd name="connsiteY1" fmla="*/ 4044795 h 6755050"/>
              <a:gd name="connsiteX2" fmla="*/ 4809506 w 4809506"/>
              <a:gd name="connsiteY2" fmla="*/ 4387059 h 6755050"/>
              <a:gd name="connsiteX3" fmla="*/ 4809506 w 4809506"/>
              <a:gd name="connsiteY3" fmla="*/ 6755050 h 6755050"/>
              <a:gd name="connsiteX4" fmla="*/ 1632481 w 4809506"/>
              <a:gd name="connsiteY4" fmla="*/ 6755050 h 6755050"/>
              <a:gd name="connsiteX5" fmla="*/ 0 w 4809506"/>
              <a:gd name="connsiteY5" fmla="*/ 4518928 h 6755050"/>
              <a:gd name="connsiteX6" fmla="*/ 1595808 w 4809506"/>
              <a:gd name="connsiteY6" fmla="*/ 690980 h 6755050"/>
              <a:gd name="connsiteX7" fmla="*/ 2074422 w 4809506"/>
              <a:gd name="connsiteY7" fmla="*/ 310178 h 6755050"/>
              <a:gd name="connsiteX0" fmla="*/ 478614 w 3213698"/>
              <a:gd name="connsiteY0" fmla="*/ 310178 h 6755050"/>
              <a:gd name="connsiteX1" fmla="*/ 3200623 w 3213698"/>
              <a:gd name="connsiteY1" fmla="*/ 4044795 h 6755050"/>
              <a:gd name="connsiteX2" fmla="*/ 3213698 w 3213698"/>
              <a:gd name="connsiteY2" fmla="*/ 4387059 h 6755050"/>
              <a:gd name="connsiteX3" fmla="*/ 3213698 w 3213698"/>
              <a:gd name="connsiteY3" fmla="*/ 6755050 h 6755050"/>
              <a:gd name="connsiteX4" fmla="*/ 36673 w 3213698"/>
              <a:gd name="connsiteY4" fmla="*/ 6755050 h 6755050"/>
              <a:gd name="connsiteX5" fmla="*/ 0 w 3213698"/>
              <a:gd name="connsiteY5" fmla="*/ 690980 h 6755050"/>
              <a:gd name="connsiteX6" fmla="*/ 478614 w 3213698"/>
              <a:gd name="connsiteY6" fmla="*/ 310178 h 6755050"/>
              <a:gd name="connsiteX0" fmla="*/ 478614 w 3213698"/>
              <a:gd name="connsiteY0" fmla="*/ 184552 h 6629424"/>
              <a:gd name="connsiteX1" fmla="*/ 3200623 w 3213698"/>
              <a:gd name="connsiteY1" fmla="*/ 3919169 h 6629424"/>
              <a:gd name="connsiteX2" fmla="*/ 3213698 w 3213698"/>
              <a:gd name="connsiteY2" fmla="*/ 4261433 h 6629424"/>
              <a:gd name="connsiteX3" fmla="*/ 3213698 w 3213698"/>
              <a:gd name="connsiteY3" fmla="*/ 6629424 h 6629424"/>
              <a:gd name="connsiteX4" fmla="*/ 36673 w 3213698"/>
              <a:gd name="connsiteY4" fmla="*/ 6629424 h 6629424"/>
              <a:gd name="connsiteX5" fmla="*/ 0 w 3213698"/>
              <a:gd name="connsiteY5" fmla="*/ 565354 h 6629424"/>
              <a:gd name="connsiteX6" fmla="*/ 478614 w 3213698"/>
              <a:gd name="connsiteY6" fmla="*/ 184552 h 6629424"/>
              <a:gd name="connsiteX0" fmla="*/ 475068 w 3210152"/>
              <a:gd name="connsiteY0" fmla="*/ 179598 h 6624470"/>
              <a:gd name="connsiteX1" fmla="*/ 3197077 w 3210152"/>
              <a:gd name="connsiteY1" fmla="*/ 3914215 h 6624470"/>
              <a:gd name="connsiteX2" fmla="*/ 3210152 w 3210152"/>
              <a:gd name="connsiteY2" fmla="*/ 4256479 h 6624470"/>
              <a:gd name="connsiteX3" fmla="*/ 3210152 w 3210152"/>
              <a:gd name="connsiteY3" fmla="*/ 6624470 h 6624470"/>
              <a:gd name="connsiteX4" fmla="*/ 33127 w 3210152"/>
              <a:gd name="connsiteY4" fmla="*/ 6624470 h 6624470"/>
              <a:gd name="connsiteX5" fmla="*/ 0 w 3210152"/>
              <a:gd name="connsiteY5" fmla="*/ 595863 h 6624470"/>
              <a:gd name="connsiteX6" fmla="*/ 475068 w 3210152"/>
              <a:gd name="connsiteY6" fmla="*/ 179598 h 6624470"/>
              <a:gd name="connsiteX0" fmla="*/ 475068 w 3210152"/>
              <a:gd name="connsiteY0" fmla="*/ 0 h 6444872"/>
              <a:gd name="connsiteX1" fmla="*/ 3197077 w 3210152"/>
              <a:gd name="connsiteY1" fmla="*/ 3734617 h 6444872"/>
              <a:gd name="connsiteX2" fmla="*/ 3210152 w 3210152"/>
              <a:gd name="connsiteY2" fmla="*/ 4076881 h 6444872"/>
              <a:gd name="connsiteX3" fmla="*/ 3210152 w 3210152"/>
              <a:gd name="connsiteY3" fmla="*/ 6444872 h 6444872"/>
              <a:gd name="connsiteX4" fmla="*/ 33127 w 3210152"/>
              <a:gd name="connsiteY4" fmla="*/ 6444872 h 6444872"/>
              <a:gd name="connsiteX5" fmla="*/ 0 w 3210152"/>
              <a:gd name="connsiteY5" fmla="*/ 416265 h 6444872"/>
              <a:gd name="connsiteX6" fmla="*/ 475068 w 3210152"/>
              <a:gd name="connsiteY6" fmla="*/ 0 h 644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0152" h="6444872">
                <a:moveTo>
                  <a:pt x="475068" y="0"/>
                </a:moveTo>
                <a:cubicBezTo>
                  <a:pt x="1980178" y="616164"/>
                  <a:pt x="3067092" y="2040144"/>
                  <a:pt x="3197077" y="3734617"/>
                </a:cubicBezTo>
                <a:lnTo>
                  <a:pt x="3210152" y="4076881"/>
                </a:lnTo>
                <a:lnTo>
                  <a:pt x="3210152" y="6444872"/>
                </a:lnTo>
                <a:lnTo>
                  <a:pt x="33127" y="6444872"/>
                </a:lnTo>
                <a:lnTo>
                  <a:pt x="0" y="416265"/>
                </a:lnTo>
                <a:cubicBezTo>
                  <a:pt x="47852" y="360223"/>
                  <a:pt x="211145" y="160918"/>
                  <a:pt x="475068" y="0"/>
                </a:cubicBezTo>
                <a:close/>
              </a:path>
            </a:pathLst>
          </a:custGeom>
          <a:solidFill>
            <a:schemeClr val="accent6"/>
          </a:solidFill>
        </p:spPr>
        <p:txBody>
          <a:bodyPr wrap="square" anchor="ctr" anchorCtr="0">
            <a:noAutofit/>
          </a:bodyPr>
          <a:lstStyle>
            <a:lvl1pPr algn="ctr">
              <a:defRPr/>
            </a:lvl1pPr>
          </a:lstStyle>
          <a:p>
            <a:r>
              <a:rPr lang="es-ES"/>
              <a:t>Haga clic en el icono para agregar una imagen</a:t>
            </a:r>
            <a:endParaRPr lang="es-ES" dirty="0"/>
          </a:p>
        </p:txBody>
      </p:sp>
    </p:spTree>
    <p:extLst>
      <p:ext uri="{BB962C8B-B14F-4D97-AF65-F5344CB8AC3E}">
        <p14:creationId xmlns:p14="http://schemas.microsoft.com/office/powerpoint/2010/main" val="1817510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una columna con foto pequeña izq.">
    <p:spTree>
      <p:nvGrpSpPr>
        <p:cNvPr id="1" name=""/>
        <p:cNvGrpSpPr/>
        <p:nvPr/>
      </p:nvGrpSpPr>
      <p:grpSpPr>
        <a:xfrm>
          <a:off x="0" y="0"/>
          <a:ext cx="0" cy="0"/>
          <a:chOff x="0" y="0"/>
          <a:chExt cx="0" cy="0"/>
        </a:xfrm>
      </p:grpSpPr>
      <p:sp>
        <p:nvSpPr>
          <p:cNvPr id="8" name="Marcador de posición de imagen 15">
            <a:extLst>
              <a:ext uri="{FF2B5EF4-FFF2-40B4-BE49-F238E27FC236}">
                <a16:creationId xmlns:a16="http://schemas.microsoft.com/office/drawing/2014/main" id="{A284B55C-4B15-43B9-9A63-121C9892CEDF}"/>
              </a:ext>
            </a:extLst>
          </p:cNvPr>
          <p:cNvSpPr>
            <a:spLocks noGrp="1"/>
          </p:cNvSpPr>
          <p:nvPr>
            <p:ph type="pic" sz="quarter" idx="14"/>
          </p:nvPr>
        </p:nvSpPr>
        <p:spPr>
          <a:xfrm>
            <a:off x="0" y="1538349"/>
            <a:ext cx="2161744" cy="5328823"/>
          </a:xfrm>
          <a:custGeom>
            <a:avLst/>
            <a:gdLst>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809506"/>
              <a:gd name="connsiteY0" fmla="*/ 0 h 6444872"/>
              <a:gd name="connsiteX1" fmla="*/ 4796431 w 4809506"/>
              <a:gd name="connsiteY1" fmla="*/ 3734617 h 6444872"/>
              <a:gd name="connsiteX2" fmla="*/ 4809506 w 4809506"/>
              <a:gd name="connsiteY2" fmla="*/ 4076881 h 6444872"/>
              <a:gd name="connsiteX3" fmla="*/ 2753547 w 4809506"/>
              <a:gd name="connsiteY3" fmla="*/ 504634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796431"/>
              <a:gd name="connsiteY0" fmla="*/ 0 h 6444872"/>
              <a:gd name="connsiteX1" fmla="*/ 4796431 w 4796431"/>
              <a:gd name="connsiteY1" fmla="*/ 3734617 h 6444872"/>
              <a:gd name="connsiteX2" fmla="*/ 2753547 w 4796431"/>
              <a:gd name="connsiteY2" fmla="*/ 5046342 h 6444872"/>
              <a:gd name="connsiteX3" fmla="*/ 494138 w 4796431"/>
              <a:gd name="connsiteY3" fmla="*/ 6444872 h 6444872"/>
              <a:gd name="connsiteX4" fmla="*/ 454509 w 4796431"/>
              <a:gd name="connsiteY4" fmla="*/ 6360873 h 6444872"/>
              <a:gd name="connsiteX5" fmla="*/ 0 w 4796431"/>
              <a:gd name="connsiteY5" fmla="*/ 4208750 h 6444872"/>
              <a:gd name="connsiteX6" fmla="*/ 2074422 w 4796431"/>
              <a:gd name="connsiteY6" fmla="*/ 0 h 6444872"/>
              <a:gd name="connsiteX0" fmla="*/ 2074422 w 3409855"/>
              <a:gd name="connsiteY0" fmla="*/ 0 h 6444872"/>
              <a:gd name="connsiteX1" fmla="*/ 3409855 w 3409855"/>
              <a:gd name="connsiteY1" fmla="*/ 2431712 h 6444872"/>
              <a:gd name="connsiteX2" fmla="*/ 2753547 w 3409855"/>
              <a:gd name="connsiteY2" fmla="*/ 5046342 h 6444872"/>
              <a:gd name="connsiteX3" fmla="*/ 494138 w 3409855"/>
              <a:gd name="connsiteY3" fmla="*/ 6444872 h 6444872"/>
              <a:gd name="connsiteX4" fmla="*/ 454509 w 3409855"/>
              <a:gd name="connsiteY4" fmla="*/ 6360873 h 6444872"/>
              <a:gd name="connsiteX5" fmla="*/ 0 w 3409855"/>
              <a:gd name="connsiteY5" fmla="*/ 4208750 h 6444872"/>
              <a:gd name="connsiteX6" fmla="*/ 2074422 w 3409855"/>
              <a:gd name="connsiteY6" fmla="*/ 0 h 6444872"/>
              <a:gd name="connsiteX0" fmla="*/ 1756354 w 3091787"/>
              <a:gd name="connsiteY0" fmla="*/ 0 h 6444872"/>
              <a:gd name="connsiteX1" fmla="*/ 3091787 w 3091787"/>
              <a:gd name="connsiteY1" fmla="*/ 2431712 h 6444872"/>
              <a:gd name="connsiteX2" fmla="*/ 2435479 w 3091787"/>
              <a:gd name="connsiteY2" fmla="*/ 5046342 h 6444872"/>
              <a:gd name="connsiteX3" fmla="*/ 176070 w 3091787"/>
              <a:gd name="connsiteY3" fmla="*/ 6444872 h 6444872"/>
              <a:gd name="connsiteX4" fmla="*/ 136441 w 3091787"/>
              <a:gd name="connsiteY4" fmla="*/ 6360873 h 6444872"/>
              <a:gd name="connsiteX5" fmla="*/ 112249 w 3091787"/>
              <a:gd name="connsiteY5" fmla="*/ 2320136 h 6444872"/>
              <a:gd name="connsiteX6" fmla="*/ 1756354 w 3091787"/>
              <a:gd name="connsiteY6" fmla="*/ 0 h 6444872"/>
              <a:gd name="connsiteX0" fmla="*/ 1756354 w 3091787"/>
              <a:gd name="connsiteY0" fmla="*/ 0 h 6444872"/>
              <a:gd name="connsiteX1" fmla="*/ 3091787 w 3091787"/>
              <a:gd name="connsiteY1" fmla="*/ 2431712 h 6444872"/>
              <a:gd name="connsiteX2" fmla="*/ 2435479 w 3091787"/>
              <a:gd name="connsiteY2" fmla="*/ 5046342 h 6444872"/>
              <a:gd name="connsiteX3" fmla="*/ 176070 w 3091787"/>
              <a:gd name="connsiteY3" fmla="*/ 6444872 h 6444872"/>
              <a:gd name="connsiteX4" fmla="*/ 136441 w 3091787"/>
              <a:gd name="connsiteY4" fmla="*/ 6360873 h 6444872"/>
              <a:gd name="connsiteX5" fmla="*/ 112249 w 3091787"/>
              <a:gd name="connsiteY5" fmla="*/ 2320136 h 6444872"/>
              <a:gd name="connsiteX6" fmla="*/ 1756354 w 3091787"/>
              <a:gd name="connsiteY6" fmla="*/ 0 h 6444872"/>
              <a:gd name="connsiteX0" fmla="*/ 1756354 w 3091787"/>
              <a:gd name="connsiteY0" fmla="*/ 0 h 6466832"/>
              <a:gd name="connsiteX1" fmla="*/ 3091787 w 3091787"/>
              <a:gd name="connsiteY1" fmla="*/ 2431712 h 6466832"/>
              <a:gd name="connsiteX2" fmla="*/ 2435479 w 3091787"/>
              <a:gd name="connsiteY2" fmla="*/ 5046342 h 6466832"/>
              <a:gd name="connsiteX3" fmla="*/ 136441 w 3091787"/>
              <a:gd name="connsiteY3" fmla="*/ 6360873 h 6466832"/>
              <a:gd name="connsiteX4" fmla="*/ 112249 w 3091787"/>
              <a:gd name="connsiteY4" fmla="*/ 2320136 h 6466832"/>
              <a:gd name="connsiteX5" fmla="*/ 1756354 w 3091787"/>
              <a:gd name="connsiteY5" fmla="*/ 0 h 6466832"/>
              <a:gd name="connsiteX0" fmla="*/ 1808465 w 3143898"/>
              <a:gd name="connsiteY0" fmla="*/ 0 h 6531650"/>
              <a:gd name="connsiteX1" fmla="*/ 3143898 w 3143898"/>
              <a:gd name="connsiteY1" fmla="*/ 2431712 h 6531650"/>
              <a:gd name="connsiteX2" fmla="*/ 2487590 w 3143898"/>
              <a:gd name="connsiteY2" fmla="*/ 5046342 h 6531650"/>
              <a:gd name="connsiteX3" fmla="*/ 119074 w 3143898"/>
              <a:gd name="connsiteY3" fmla="*/ 6430352 h 6531650"/>
              <a:gd name="connsiteX4" fmla="*/ 164360 w 3143898"/>
              <a:gd name="connsiteY4" fmla="*/ 2320136 h 6531650"/>
              <a:gd name="connsiteX5" fmla="*/ 1808465 w 3143898"/>
              <a:gd name="connsiteY5" fmla="*/ 0 h 6531650"/>
              <a:gd name="connsiteX0" fmla="*/ 1689500 w 3024933"/>
              <a:gd name="connsiteY0" fmla="*/ 0 h 6531651"/>
              <a:gd name="connsiteX1" fmla="*/ 3024933 w 3024933"/>
              <a:gd name="connsiteY1" fmla="*/ 2431712 h 6531651"/>
              <a:gd name="connsiteX2" fmla="*/ 2368625 w 3024933"/>
              <a:gd name="connsiteY2" fmla="*/ 5046342 h 6531651"/>
              <a:gd name="connsiteX3" fmla="*/ 109 w 3024933"/>
              <a:gd name="connsiteY3" fmla="*/ 6430352 h 6531651"/>
              <a:gd name="connsiteX4" fmla="*/ 45395 w 3024933"/>
              <a:gd name="connsiteY4" fmla="*/ 2320136 h 6531651"/>
              <a:gd name="connsiteX5" fmla="*/ 1689500 w 3024933"/>
              <a:gd name="connsiteY5" fmla="*/ 0 h 6531651"/>
              <a:gd name="connsiteX0" fmla="*/ 1689500 w 3024933"/>
              <a:gd name="connsiteY0" fmla="*/ 0 h 6436339"/>
              <a:gd name="connsiteX1" fmla="*/ 3024933 w 3024933"/>
              <a:gd name="connsiteY1" fmla="*/ 2431712 h 6436339"/>
              <a:gd name="connsiteX2" fmla="*/ 2368625 w 3024933"/>
              <a:gd name="connsiteY2" fmla="*/ 5046342 h 6436339"/>
              <a:gd name="connsiteX3" fmla="*/ 109 w 3024933"/>
              <a:gd name="connsiteY3" fmla="*/ 6430352 h 6436339"/>
              <a:gd name="connsiteX4" fmla="*/ 45395 w 3024933"/>
              <a:gd name="connsiteY4" fmla="*/ 2320136 h 6436339"/>
              <a:gd name="connsiteX5" fmla="*/ 1689500 w 3024933"/>
              <a:gd name="connsiteY5" fmla="*/ 0 h 6436339"/>
              <a:gd name="connsiteX0" fmla="*/ 1689500 w 3024933"/>
              <a:gd name="connsiteY0" fmla="*/ 0 h 6436301"/>
              <a:gd name="connsiteX1" fmla="*/ 3024933 w 3024933"/>
              <a:gd name="connsiteY1" fmla="*/ 2431712 h 6436301"/>
              <a:gd name="connsiteX2" fmla="*/ 2368625 w 3024933"/>
              <a:gd name="connsiteY2" fmla="*/ 5046342 h 6436301"/>
              <a:gd name="connsiteX3" fmla="*/ 109 w 3024933"/>
              <a:gd name="connsiteY3" fmla="*/ 6430352 h 6436301"/>
              <a:gd name="connsiteX4" fmla="*/ 45395 w 3024933"/>
              <a:gd name="connsiteY4" fmla="*/ 2320136 h 6436301"/>
              <a:gd name="connsiteX5" fmla="*/ 1689500 w 3024933"/>
              <a:gd name="connsiteY5" fmla="*/ 0 h 6436301"/>
              <a:gd name="connsiteX0" fmla="*/ 1689500 w 3024933"/>
              <a:gd name="connsiteY0" fmla="*/ 0 h 6430352"/>
              <a:gd name="connsiteX1" fmla="*/ 3024933 w 3024933"/>
              <a:gd name="connsiteY1" fmla="*/ 2431712 h 6430352"/>
              <a:gd name="connsiteX2" fmla="*/ 2368625 w 3024933"/>
              <a:gd name="connsiteY2" fmla="*/ 5046342 h 6430352"/>
              <a:gd name="connsiteX3" fmla="*/ 109 w 3024933"/>
              <a:gd name="connsiteY3" fmla="*/ 6430352 h 6430352"/>
              <a:gd name="connsiteX4" fmla="*/ 45395 w 3024933"/>
              <a:gd name="connsiteY4" fmla="*/ 2320136 h 6430352"/>
              <a:gd name="connsiteX5" fmla="*/ 1689500 w 3024933"/>
              <a:gd name="connsiteY5" fmla="*/ 0 h 6430352"/>
              <a:gd name="connsiteX0" fmla="*/ 1689500 w 3040972"/>
              <a:gd name="connsiteY0" fmla="*/ 0 h 6430352"/>
              <a:gd name="connsiteX1" fmla="*/ 3024933 w 3040972"/>
              <a:gd name="connsiteY1" fmla="*/ 2431712 h 6430352"/>
              <a:gd name="connsiteX2" fmla="*/ 2368625 w 3040972"/>
              <a:gd name="connsiteY2" fmla="*/ 5046342 h 6430352"/>
              <a:gd name="connsiteX3" fmla="*/ 109 w 3040972"/>
              <a:gd name="connsiteY3" fmla="*/ 6430352 h 6430352"/>
              <a:gd name="connsiteX4" fmla="*/ 45395 w 3040972"/>
              <a:gd name="connsiteY4" fmla="*/ 2320136 h 6430352"/>
              <a:gd name="connsiteX5" fmla="*/ 1689500 w 3040972"/>
              <a:gd name="connsiteY5" fmla="*/ 0 h 6430352"/>
              <a:gd name="connsiteX0" fmla="*/ 1689500 w 3049075"/>
              <a:gd name="connsiteY0" fmla="*/ 0 h 6430352"/>
              <a:gd name="connsiteX1" fmla="*/ 3024933 w 3049075"/>
              <a:gd name="connsiteY1" fmla="*/ 2431712 h 6430352"/>
              <a:gd name="connsiteX2" fmla="*/ 2368625 w 3049075"/>
              <a:gd name="connsiteY2" fmla="*/ 5046342 h 6430352"/>
              <a:gd name="connsiteX3" fmla="*/ 109 w 3049075"/>
              <a:gd name="connsiteY3" fmla="*/ 6430352 h 6430352"/>
              <a:gd name="connsiteX4" fmla="*/ 45395 w 3049075"/>
              <a:gd name="connsiteY4" fmla="*/ 2320136 h 6430352"/>
              <a:gd name="connsiteX5" fmla="*/ 1689500 w 3049075"/>
              <a:gd name="connsiteY5" fmla="*/ 0 h 6430352"/>
              <a:gd name="connsiteX0" fmla="*/ 1689881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689881 w 3049456"/>
              <a:gd name="connsiteY5" fmla="*/ 0 h 6430352"/>
              <a:gd name="connsiteX0" fmla="*/ 1689881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689881 w 3049456"/>
              <a:gd name="connsiteY5" fmla="*/ 0 h 6430352"/>
              <a:gd name="connsiteX0" fmla="*/ 1689881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689881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956 w 3049582"/>
              <a:gd name="connsiteY0" fmla="*/ 0 h 6430352"/>
              <a:gd name="connsiteX1" fmla="*/ 3025440 w 3049582"/>
              <a:gd name="connsiteY1" fmla="*/ 2431712 h 6430352"/>
              <a:gd name="connsiteX2" fmla="*/ 2369132 w 3049582"/>
              <a:gd name="connsiteY2" fmla="*/ 5046342 h 6430352"/>
              <a:gd name="connsiteX3" fmla="*/ 616 w 3049582"/>
              <a:gd name="connsiteY3" fmla="*/ 6430352 h 6430352"/>
              <a:gd name="connsiteX4" fmla="*/ 45902 w 3049582"/>
              <a:gd name="connsiteY4" fmla="*/ 2320136 h 6430352"/>
              <a:gd name="connsiteX5" fmla="*/ 1718956 w 3049582"/>
              <a:gd name="connsiteY5" fmla="*/ 0 h 6430352"/>
              <a:gd name="connsiteX0" fmla="*/ 1718956 w 3049582"/>
              <a:gd name="connsiteY0" fmla="*/ 32143 h 6462495"/>
              <a:gd name="connsiteX1" fmla="*/ 3025440 w 3049582"/>
              <a:gd name="connsiteY1" fmla="*/ 2463855 h 6462495"/>
              <a:gd name="connsiteX2" fmla="*/ 2369132 w 3049582"/>
              <a:gd name="connsiteY2" fmla="*/ 5078485 h 6462495"/>
              <a:gd name="connsiteX3" fmla="*/ 616 w 3049582"/>
              <a:gd name="connsiteY3" fmla="*/ 6462495 h 6462495"/>
              <a:gd name="connsiteX4" fmla="*/ 45902 w 3049582"/>
              <a:gd name="connsiteY4" fmla="*/ 2352279 h 6462495"/>
              <a:gd name="connsiteX5" fmla="*/ 453513 w 3049582"/>
              <a:gd name="connsiteY5" fmla="*/ 1153064 h 6462495"/>
              <a:gd name="connsiteX6" fmla="*/ 1718956 w 3049582"/>
              <a:gd name="connsiteY6" fmla="*/ 32143 h 6462495"/>
              <a:gd name="connsiteX0" fmla="*/ 1718956 w 3049582"/>
              <a:gd name="connsiteY0" fmla="*/ 32143 h 6462495"/>
              <a:gd name="connsiteX1" fmla="*/ 3025440 w 3049582"/>
              <a:gd name="connsiteY1" fmla="*/ 2463855 h 6462495"/>
              <a:gd name="connsiteX2" fmla="*/ 2369132 w 3049582"/>
              <a:gd name="connsiteY2" fmla="*/ 5078485 h 6462495"/>
              <a:gd name="connsiteX3" fmla="*/ 616 w 3049582"/>
              <a:gd name="connsiteY3" fmla="*/ 6462495 h 6462495"/>
              <a:gd name="connsiteX4" fmla="*/ 45902 w 3049582"/>
              <a:gd name="connsiteY4" fmla="*/ 2352279 h 6462495"/>
              <a:gd name="connsiteX5" fmla="*/ 453513 w 3049582"/>
              <a:gd name="connsiteY5" fmla="*/ 1153064 h 6462495"/>
              <a:gd name="connsiteX6" fmla="*/ 1718956 w 3049582"/>
              <a:gd name="connsiteY6" fmla="*/ 32143 h 6462495"/>
              <a:gd name="connsiteX0" fmla="*/ 1718956 w 3049582"/>
              <a:gd name="connsiteY0" fmla="*/ 0 h 6430352"/>
              <a:gd name="connsiteX1" fmla="*/ 3025440 w 3049582"/>
              <a:gd name="connsiteY1" fmla="*/ 2431712 h 6430352"/>
              <a:gd name="connsiteX2" fmla="*/ 2369132 w 3049582"/>
              <a:gd name="connsiteY2" fmla="*/ 5046342 h 6430352"/>
              <a:gd name="connsiteX3" fmla="*/ 616 w 3049582"/>
              <a:gd name="connsiteY3" fmla="*/ 6430352 h 6430352"/>
              <a:gd name="connsiteX4" fmla="*/ 45902 w 3049582"/>
              <a:gd name="connsiteY4" fmla="*/ 2320136 h 6430352"/>
              <a:gd name="connsiteX5" fmla="*/ 453513 w 3049582"/>
              <a:gd name="connsiteY5" fmla="*/ 1120921 h 6430352"/>
              <a:gd name="connsiteX6" fmla="*/ 1718956 w 3049582"/>
              <a:gd name="connsiteY6" fmla="*/ 0 h 6430352"/>
              <a:gd name="connsiteX0" fmla="*/ 1718956 w 3049582"/>
              <a:gd name="connsiteY0" fmla="*/ 0 h 6430352"/>
              <a:gd name="connsiteX1" fmla="*/ 3025440 w 3049582"/>
              <a:gd name="connsiteY1" fmla="*/ 2431712 h 6430352"/>
              <a:gd name="connsiteX2" fmla="*/ 2369132 w 3049582"/>
              <a:gd name="connsiteY2" fmla="*/ 5046342 h 6430352"/>
              <a:gd name="connsiteX3" fmla="*/ 616 w 3049582"/>
              <a:gd name="connsiteY3" fmla="*/ 6430352 h 6430352"/>
              <a:gd name="connsiteX4" fmla="*/ 45902 w 3049582"/>
              <a:gd name="connsiteY4" fmla="*/ 2320136 h 6430352"/>
              <a:gd name="connsiteX5" fmla="*/ 453513 w 3049582"/>
              <a:gd name="connsiteY5" fmla="*/ 1120921 h 6430352"/>
              <a:gd name="connsiteX6" fmla="*/ 1718956 w 3049582"/>
              <a:gd name="connsiteY6" fmla="*/ 0 h 6430352"/>
              <a:gd name="connsiteX0" fmla="*/ 1718956 w 3049582"/>
              <a:gd name="connsiteY0" fmla="*/ 0 h 6430352"/>
              <a:gd name="connsiteX1" fmla="*/ 3025440 w 3049582"/>
              <a:gd name="connsiteY1" fmla="*/ 2431712 h 6430352"/>
              <a:gd name="connsiteX2" fmla="*/ 2369132 w 3049582"/>
              <a:gd name="connsiteY2" fmla="*/ 5046342 h 6430352"/>
              <a:gd name="connsiteX3" fmla="*/ 616 w 3049582"/>
              <a:gd name="connsiteY3" fmla="*/ 6430352 h 6430352"/>
              <a:gd name="connsiteX4" fmla="*/ 45902 w 3049582"/>
              <a:gd name="connsiteY4" fmla="*/ 2320136 h 6430352"/>
              <a:gd name="connsiteX5" fmla="*/ 453513 w 3049582"/>
              <a:gd name="connsiteY5" fmla="*/ 1120921 h 6430352"/>
              <a:gd name="connsiteX6" fmla="*/ 1718956 w 3049582"/>
              <a:gd name="connsiteY6" fmla="*/ 0 h 6430352"/>
              <a:gd name="connsiteX0" fmla="*/ 1730395 w 3049582"/>
              <a:gd name="connsiteY0" fmla="*/ 0 h 6436071"/>
              <a:gd name="connsiteX1" fmla="*/ 3025440 w 3049582"/>
              <a:gd name="connsiteY1" fmla="*/ 2437431 h 6436071"/>
              <a:gd name="connsiteX2" fmla="*/ 2369132 w 3049582"/>
              <a:gd name="connsiteY2" fmla="*/ 5052061 h 6436071"/>
              <a:gd name="connsiteX3" fmla="*/ 616 w 3049582"/>
              <a:gd name="connsiteY3" fmla="*/ 6436071 h 6436071"/>
              <a:gd name="connsiteX4" fmla="*/ 45902 w 3049582"/>
              <a:gd name="connsiteY4" fmla="*/ 2325855 h 6436071"/>
              <a:gd name="connsiteX5" fmla="*/ 453513 w 3049582"/>
              <a:gd name="connsiteY5" fmla="*/ 1126640 h 6436071"/>
              <a:gd name="connsiteX6" fmla="*/ 1730395 w 3049582"/>
              <a:gd name="connsiteY6" fmla="*/ 0 h 6436071"/>
              <a:gd name="connsiteX0" fmla="*/ 1730395 w 3049582"/>
              <a:gd name="connsiteY0" fmla="*/ 0 h 6436071"/>
              <a:gd name="connsiteX1" fmla="*/ 3025440 w 3049582"/>
              <a:gd name="connsiteY1" fmla="*/ 2437431 h 6436071"/>
              <a:gd name="connsiteX2" fmla="*/ 2369132 w 3049582"/>
              <a:gd name="connsiteY2" fmla="*/ 5052061 h 6436071"/>
              <a:gd name="connsiteX3" fmla="*/ 616 w 3049582"/>
              <a:gd name="connsiteY3" fmla="*/ 6436071 h 6436071"/>
              <a:gd name="connsiteX4" fmla="*/ 45902 w 3049582"/>
              <a:gd name="connsiteY4" fmla="*/ 2325855 h 6436071"/>
              <a:gd name="connsiteX5" fmla="*/ 453513 w 3049582"/>
              <a:gd name="connsiteY5" fmla="*/ 1126640 h 6436071"/>
              <a:gd name="connsiteX6" fmla="*/ 1730395 w 3049582"/>
              <a:gd name="connsiteY6" fmla="*/ 0 h 6436071"/>
              <a:gd name="connsiteX0" fmla="*/ 1730395 w 3049582"/>
              <a:gd name="connsiteY0" fmla="*/ 0 h 6436071"/>
              <a:gd name="connsiteX1" fmla="*/ 3025440 w 3049582"/>
              <a:gd name="connsiteY1" fmla="*/ 2437431 h 6436071"/>
              <a:gd name="connsiteX2" fmla="*/ 2369132 w 3049582"/>
              <a:gd name="connsiteY2" fmla="*/ 5052061 h 6436071"/>
              <a:gd name="connsiteX3" fmla="*/ 616 w 3049582"/>
              <a:gd name="connsiteY3" fmla="*/ 6436071 h 6436071"/>
              <a:gd name="connsiteX4" fmla="*/ 45902 w 3049582"/>
              <a:gd name="connsiteY4" fmla="*/ 2325855 h 6436071"/>
              <a:gd name="connsiteX5" fmla="*/ 453513 w 3049582"/>
              <a:gd name="connsiteY5" fmla="*/ 1126640 h 6436071"/>
              <a:gd name="connsiteX6" fmla="*/ 1730395 w 3049582"/>
              <a:gd name="connsiteY6" fmla="*/ 0 h 6436071"/>
              <a:gd name="connsiteX0" fmla="*/ 1730395 w 3049582"/>
              <a:gd name="connsiteY0" fmla="*/ 0 h 6436071"/>
              <a:gd name="connsiteX1" fmla="*/ 3025440 w 3049582"/>
              <a:gd name="connsiteY1" fmla="*/ 2437431 h 6436071"/>
              <a:gd name="connsiteX2" fmla="*/ 2369132 w 3049582"/>
              <a:gd name="connsiteY2" fmla="*/ 5052061 h 6436071"/>
              <a:gd name="connsiteX3" fmla="*/ 616 w 3049582"/>
              <a:gd name="connsiteY3" fmla="*/ 6436071 h 6436071"/>
              <a:gd name="connsiteX4" fmla="*/ 45902 w 3049582"/>
              <a:gd name="connsiteY4" fmla="*/ 2325855 h 6436071"/>
              <a:gd name="connsiteX5" fmla="*/ 453513 w 3049582"/>
              <a:gd name="connsiteY5" fmla="*/ 1126640 h 6436071"/>
              <a:gd name="connsiteX6" fmla="*/ 1730395 w 3049582"/>
              <a:gd name="connsiteY6" fmla="*/ 0 h 6436071"/>
              <a:gd name="connsiteX0" fmla="*/ 1730395 w 3049582"/>
              <a:gd name="connsiteY0" fmla="*/ 0 h 6436071"/>
              <a:gd name="connsiteX1" fmla="*/ 3025440 w 3049582"/>
              <a:gd name="connsiteY1" fmla="*/ 2437431 h 6436071"/>
              <a:gd name="connsiteX2" fmla="*/ 2369132 w 3049582"/>
              <a:gd name="connsiteY2" fmla="*/ 5052061 h 6436071"/>
              <a:gd name="connsiteX3" fmla="*/ 616 w 3049582"/>
              <a:gd name="connsiteY3" fmla="*/ 6436071 h 6436071"/>
              <a:gd name="connsiteX4" fmla="*/ 45902 w 3049582"/>
              <a:gd name="connsiteY4" fmla="*/ 2325855 h 6436071"/>
              <a:gd name="connsiteX5" fmla="*/ 453513 w 3049582"/>
              <a:gd name="connsiteY5" fmla="*/ 1126640 h 6436071"/>
              <a:gd name="connsiteX6" fmla="*/ 1730395 w 3049582"/>
              <a:gd name="connsiteY6" fmla="*/ 0 h 6436071"/>
              <a:gd name="connsiteX0" fmla="*/ 1834777 w 3153964"/>
              <a:gd name="connsiteY0" fmla="*/ 0 h 6436071"/>
              <a:gd name="connsiteX1" fmla="*/ 3129822 w 3153964"/>
              <a:gd name="connsiteY1" fmla="*/ 2437431 h 6436071"/>
              <a:gd name="connsiteX2" fmla="*/ 2473514 w 3153964"/>
              <a:gd name="connsiteY2" fmla="*/ 5052061 h 6436071"/>
              <a:gd name="connsiteX3" fmla="*/ 104998 w 3153964"/>
              <a:gd name="connsiteY3" fmla="*/ 6436071 h 6436071"/>
              <a:gd name="connsiteX4" fmla="*/ 557895 w 3153964"/>
              <a:gd name="connsiteY4" fmla="*/ 1126640 h 6436071"/>
              <a:gd name="connsiteX5" fmla="*/ 1834777 w 3153964"/>
              <a:gd name="connsiteY5" fmla="*/ 0 h 6436071"/>
              <a:gd name="connsiteX0" fmla="*/ 1554463 w 2873650"/>
              <a:gd name="connsiteY0" fmla="*/ 0 h 6399467"/>
              <a:gd name="connsiteX1" fmla="*/ 2849508 w 2873650"/>
              <a:gd name="connsiteY1" fmla="*/ 2437431 h 6399467"/>
              <a:gd name="connsiteX2" fmla="*/ 2193200 w 2873650"/>
              <a:gd name="connsiteY2" fmla="*/ 5052061 h 6399467"/>
              <a:gd name="connsiteX3" fmla="*/ 190723 w 2873650"/>
              <a:gd name="connsiteY3" fmla="*/ 6399467 h 6399467"/>
              <a:gd name="connsiteX4" fmla="*/ 277581 w 2873650"/>
              <a:gd name="connsiteY4" fmla="*/ 1126640 h 6399467"/>
              <a:gd name="connsiteX5" fmla="*/ 1554463 w 2873650"/>
              <a:gd name="connsiteY5" fmla="*/ 0 h 6399467"/>
              <a:gd name="connsiteX0" fmla="*/ 1485385 w 2804572"/>
              <a:gd name="connsiteY0" fmla="*/ 0 h 6399467"/>
              <a:gd name="connsiteX1" fmla="*/ 2780430 w 2804572"/>
              <a:gd name="connsiteY1" fmla="*/ 2437431 h 6399467"/>
              <a:gd name="connsiteX2" fmla="*/ 2124122 w 2804572"/>
              <a:gd name="connsiteY2" fmla="*/ 5052061 h 6399467"/>
              <a:gd name="connsiteX3" fmla="*/ 121645 w 2804572"/>
              <a:gd name="connsiteY3" fmla="*/ 6399467 h 6399467"/>
              <a:gd name="connsiteX4" fmla="*/ 208503 w 2804572"/>
              <a:gd name="connsiteY4" fmla="*/ 1126640 h 6399467"/>
              <a:gd name="connsiteX5" fmla="*/ 1485385 w 2804572"/>
              <a:gd name="connsiteY5" fmla="*/ 0 h 6399467"/>
              <a:gd name="connsiteX0" fmla="*/ 1363740 w 2682927"/>
              <a:gd name="connsiteY0" fmla="*/ 0 h 6399467"/>
              <a:gd name="connsiteX1" fmla="*/ 2658785 w 2682927"/>
              <a:gd name="connsiteY1" fmla="*/ 2437431 h 6399467"/>
              <a:gd name="connsiteX2" fmla="*/ 2002477 w 2682927"/>
              <a:gd name="connsiteY2" fmla="*/ 5052061 h 6399467"/>
              <a:gd name="connsiteX3" fmla="*/ 0 w 2682927"/>
              <a:gd name="connsiteY3" fmla="*/ 6399467 h 6399467"/>
              <a:gd name="connsiteX4" fmla="*/ 86858 w 2682927"/>
              <a:gd name="connsiteY4" fmla="*/ 1126640 h 6399467"/>
              <a:gd name="connsiteX5" fmla="*/ 1363740 w 2682927"/>
              <a:gd name="connsiteY5" fmla="*/ 0 h 6399467"/>
              <a:gd name="connsiteX0" fmla="*/ 1363740 w 2682927"/>
              <a:gd name="connsiteY0" fmla="*/ 0 h 6399467"/>
              <a:gd name="connsiteX1" fmla="*/ 2658785 w 2682927"/>
              <a:gd name="connsiteY1" fmla="*/ 2437431 h 6399467"/>
              <a:gd name="connsiteX2" fmla="*/ 2002477 w 2682927"/>
              <a:gd name="connsiteY2" fmla="*/ 5052061 h 6399467"/>
              <a:gd name="connsiteX3" fmla="*/ 0 w 2682927"/>
              <a:gd name="connsiteY3" fmla="*/ 6399467 h 6399467"/>
              <a:gd name="connsiteX4" fmla="*/ 86858 w 2682927"/>
              <a:gd name="connsiteY4" fmla="*/ 1126640 h 6399467"/>
              <a:gd name="connsiteX5" fmla="*/ 1363740 w 2682927"/>
              <a:gd name="connsiteY5" fmla="*/ 0 h 6399467"/>
              <a:gd name="connsiteX0" fmla="*/ 1299683 w 2618870"/>
              <a:gd name="connsiteY0" fmla="*/ 0 h 6399467"/>
              <a:gd name="connsiteX1" fmla="*/ 2594728 w 2618870"/>
              <a:gd name="connsiteY1" fmla="*/ 2437431 h 6399467"/>
              <a:gd name="connsiteX2" fmla="*/ 1938420 w 2618870"/>
              <a:gd name="connsiteY2" fmla="*/ 5052061 h 6399467"/>
              <a:gd name="connsiteX3" fmla="*/ 0 w 2618870"/>
              <a:gd name="connsiteY3" fmla="*/ 6399467 h 6399467"/>
              <a:gd name="connsiteX4" fmla="*/ 22801 w 2618870"/>
              <a:gd name="connsiteY4" fmla="*/ 1126640 h 6399467"/>
              <a:gd name="connsiteX5" fmla="*/ 1299683 w 2618870"/>
              <a:gd name="connsiteY5" fmla="*/ 0 h 6399467"/>
              <a:gd name="connsiteX0" fmla="*/ 1276882 w 2596069"/>
              <a:gd name="connsiteY0" fmla="*/ 0 h 6399467"/>
              <a:gd name="connsiteX1" fmla="*/ 2571927 w 2596069"/>
              <a:gd name="connsiteY1" fmla="*/ 2437431 h 6399467"/>
              <a:gd name="connsiteX2" fmla="*/ 1915619 w 2596069"/>
              <a:gd name="connsiteY2" fmla="*/ 5052061 h 6399467"/>
              <a:gd name="connsiteX3" fmla="*/ 4652 w 2596069"/>
              <a:gd name="connsiteY3" fmla="*/ 6399467 h 6399467"/>
              <a:gd name="connsiteX4" fmla="*/ 0 w 2596069"/>
              <a:gd name="connsiteY4" fmla="*/ 1126640 h 6399467"/>
              <a:gd name="connsiteX5" fmla="*/ 1276882 w 2596069"/>
              <a:gd name="connsiteY5" fmla="*/ 0 h 6399467"/>
              <a:gd name="connsiteX0" fmla="*/ 1276882 w 2596069"/>
              <a:gd name="connsiteY0" fmla="*/ 0 h 6399467"/>
              <a:gd name="connsiteX1" fmla="*/ 2571927 w 2596069"/>
              <a:gd name="connsiteY1" fmla="*/ 2437431 h 6399467"/>
              <a:gd name="connsiteX2" fmla="*/ 1915619 w 2596069"/>
              <a:gd name="connsiteY2" fmla="*/ 5052061 h 6399467"/>
              <a:gd name="connsiteX3" fmla="*/ 4652 w 2596069"/>
              <a:gd name="connsiteY3" fmla="*/ 6399467 h 6399467"/>
              <a:gd name="connsiteX4" fmla="*/ 0 w 2596069"/>
              <a:gd name="connsiteY4" fmla="*/ 1126640 h 6399467"/>
              <a:gd name="connsiteX5" fmla="*/ 1276882 w 2596069"/>
              <a:gd name="connsiteY5" fmla="*/ 0 h 6399467"/>
              <a:gd name="connsiteX0" fmla="*/ 1276882 w 2596069"/>
              <a:gd name="connsiteY0" fmla="*/ 0 h 6399467"/>
              <a:gd name="connsiteX1" fmla="*/ 2571927 w 2596069"/>
              <a:gd name="connsiteY1" fmla="*/ 2437431 h 6399467"/>
              <a:gd name="connsiteX2" fmla="*/ 1915619 w 2596069"/>
              <a:gd name="connsiteY2" fmla="*/ 5052061 h 6399467"/>
              <a:gd name="connsiteX3" fmla="*/ 4652 w 2596069"/>
              <a:gd name="connsiteY3" fmla="*/ 6399467 h 6399467"/>
              <a:gd name="connsiteX4" fmla="*/ 0 w 2596069"/>
              <a:gd name="connsiteY4" fmla="*/ 1126640 h 6399467"/>
              <a:gd name="connsiteX5" fmla="*/ 1276882 w 2596069"/>
              <a:gd name="connsiteY5" fmla="*/ 0 h 639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6069" h="6399467">
                <a:moveTo>
                  <a:pt x="1276882" y="0"/>
                </a:moveTo>
                <a:cubicBezTo>
                  <a:pt x="1579322" y="298920"/>
                  <a:pt x="2340552" y="861581"/>
                  <a:pt x="2571927" y="2437431"/>
                </a:cubicBezTo>
                <a:cubicBezTo>
                  <a:pt x="2688970" y="3552148"/>
                  <a:pt x="2365982" y="4394742"/>
                  <a:pt x="1915619" y="5052061"/>
                </a:cubicBezTo>
                <a:cubicBezTo>
                  <a:pt x="1521489" y="5701131"/>
                  <a:pt x="715352" y="6262533"/>
                  <a:pt x="4652" y="6399467"/>
                </a:cubicBezTo>
                <a:cubicBezTo>
                  <a:pt x="5666" y="5214473"/>
                  <a:pt x="4534" y="2217620"/>
                  <a:pt x="0" y="1126640"/>
                </a:cubicBezTo>
                <a:cubicBezTo>
                  <a:pt x="347474" y="591248"/>
                  <a:pt x="873965" y="181889"/>
                  <a:pt x="1276882" y="0"/>
                </a:cubicBezTo>
                <a:close/>
              </a:path>
            </a:pathLst>
          </a:custGeom>
          <a:solidFill>
            <a:schemeClr val="accent6"/>
          </a:solidFill>
        </p:spPr>
        <p:txBody>
          <a:bodyPr vert="horz" wrap="square" lIns="72000" tIns="72000" rIns="72000" bIns="72000" rtlCol="0" anchor="ctr" anchorCtr="0">
            <a:noAutofit/>
          </a:bodyPr>
          <a:lstStyle>
            <a:lvl1pPr>
              <a:defRPr lang="es-ES" dirty="0"/>
            </a:lvl1pPr>
          </a:lstStyle>
          <a:p>
            <a:pPr lvl="0" algn="ctr"/>
            <a:r>
              <a:rPr lang="es-ES"/>
              <a:t>Haga clic en el icono para agregar una imagen</a:t>
            </a:r>
            <a:endParaRPr lang="es-ES" dirty="0"/>
          </a:p>
        </p:txBody>
      </p:sp>
      <p:sp>
        <p:nvSpPr>
          <p:cNvPr id="5" name="Título 4">
            <a:extLst>
              <a:ext uri="{FF2B5EF4-FFF2-40B4-BE49-F238E27FC236}">
                <a16:creationId xmlns:a16="http://schemas.microsoft.com/office/drawing/2014/main" id="{47A8E34D-A224-456B-8081-338569B8E492}"/>
              </a:ext>
            </a:extLst>
          </p:cNvPr>
          <p:cNvSpPr>
            <a:spLocks noGrp="1"/>
          </p:cNvSpPr>
          <p:nvPr>
            <p:ph type="title"/>
          </p:nvPr>
        </p:nvSpPr>
        <p:spPr/>
        <p:txBody>
          <a:bodyPr/>
          <a:lstStyle/>
          <a:p>
            <a:r>
              <a:rPr lang="es-ES"/>
              <a:t>Haga clic para modificar el estilo de título del patrón</a:t>
            </a:r>
          </a:p>
        </p:txBody>
      </p:sp>
      <p:sp>
        <p:nvSpPr>
          <p:cNvPr id="9" name="Marcador de contenido 2">
            <a:extLst>
              <a:ext uri="{FF2B5EF4-FFF2-40B4-BE49-F238E27FC236}">
                <a16:creationId xmlns:a16="http://schemas.microsoft.com/office/drawing/2014/main" id="{F2A45980-FCFA-4A74-898E-85D96BEA3B1B}"/>
              </a:ext>
            </a:extLst>
          </p:cNvPr>
          <p:cNvSpPr>
            <a:spLocks noGrp="1"/>
          </p:cNvSpPr>
          <p:nvPr>
            <p:ph idx="1"/>
          </p:nvPr>
        </p:nvSpPr>
        <p:spPr>
          <a:xfrm>
            <a:off x="2902745" y="1307620"/>
            <a:ext cx="8665368" cy="168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933994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dos columna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3F297AE-E5AD-43F3-B196-6B1DE5085748}"/>
              </a:ext>
            </a:extLst>
          </p:cNvPr>
          <p:cNvSpPr>
            <a:spLocks noGrp="1"/>
          </p:cNvSpPr>
          <p:nvPr>
            <p:ph sz="half" idx="1"/>
          </p:nvPr>
        </p:nvSpPr>
        <p:spPr>
          <a:xfrm>
            <a:off x="623888" y="1317625"/>
            <a:ext cx="5395912" cy="1687367"/>
          </a:xfrm>
        </p:spPr>
        <p:txBody>
          <a:bodyPr>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Marcador de contenido 3">
            <a:extLst>
              <a:ext uri="{FF2B5EF4-FFF2-40B4-BE49-F238E27FC236}">
                <a16:creationId xmlns:a16="http://schemas.microsoft.com/office/drawing/2014/main" id="{480DCE0C-2F74-47EA-8674-FCC8B35160E4}"/>
              </a:ext>
            </a:extLst>
          </p:cNvPr>
          <p:cNvSpPr>
            <a:spLocks noGrp="1"/>
          </p:cNvSpPr>
          <p:nvPr>
            <p:ph sz="half" idx="2"/>
          </p:nvPr>
        </p:nvSpPr>
        <p:spPr>
          <a:xfrm>
            <a:off x="6172199" y="1317625"/>
            <a:ext cx="5395913" cy="1687367"/>
          </a:xfrm>
        </p:spPr>
        <p:txBody>
          <a:bodyPr>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Título 4">
            <a:extLst>
              <a:ext uri="{FF2B5EF4-FFF2-40B4-BE49-F238E27FC236}">
                <a16:creationId xmlns:a16="http://schemas.microsoft.com/office/drawing/2014/main" id="{14D90F15-FB8E-497B-9138-2E5C99268F13}"/>
              </a:ext>
            </a:extLst>
          </p:cNvPr>
          <p:cNvSpPr>
            <a:spLocks noGrp="1"/>
          </p:cNvSpPr>
          <p:nvPr>
            <p:ph type="title" hasCustomPrompt="1"/>
          </p:nvPr>
        </p:nvSpPr>
        <p:spPr>
          <a:xfrm>
            <a:off x="843826" y="166809"/>
            <a:ext cx="63540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325762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dos columnas con pétalo grande y triángulos">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0AF287B8-153C-4728-BEFA-7B2D5A8E356C}"/>
              </a:ext>
            </a:extLst>
          </p:cNvPr>
          <p:cNvGrpSpPr/>
          <p:nvPr userDrawn="1"/>
        </p:nvGrpSpPr>
        <p:grpSpPr>
          <a:xfrm>
            <a:off x="1" y="0"/>
            <a:ext cx="12192000" cy="6858000"/>
            <a:chOff x="1" y="0"/>
            <a:chExt cx="12192000" cy="6858000"/>
          </a:xfrm>
        </p:grpSpPr>
        <p:pic>
          <p:nvPicPr>
            <p:cNvPr id="32" name="Gráfico 31">
              <a:extLst>
                <a:ext uri="{FF2B5EF4-FFF2-40B4-BE49-F238E27FC236}">
                  <a16:creationId xmlns:a16="http://schemas.microsoft.com/office/drawing/2014/main" id="{0ABBD8D4-2908-4DE7-9197-874687ACDEC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 y="0"/>
              <a:ext cx="12192000" cy="6858000"/>
            </a:xfrm>
            <a:prstGeom prst="rect">
              <a:avLst/>
            </a:prstGeom>
          </p:spPr>
        </p:pic>
        <p:pic>
          <p:nvPicPr>
            <p:cNvPr id="33" name="Gráfico 32">
              <a:extLst>
                <a:ext uri="{FF2B5EF4-FFF2-40B4-BE49-F238E27FC236}">
                  <a16:creationId xmlns:a16="http://schemas.microsoft.com/office/drawing/2014/main" id="{FDD25033-73AA-4B86-B0E1-8141D70F4ECE}"/>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154122" y="2070874"/>
              <a:ext cx="5027576" cy="4787126"/>
            </a:xfrm>
            <a:prstGeom prst="rect">
              <a:avLst/>
            </a:prstGeom>
          </p:spPr>
        </p:pic>
      </p:grpSp>
      <p:sp>
        <p:nvSpPr>
          <p:cNvPr id="22" name="Forma libre: forma 21">
            <a:extLst>
              <a:ext uri="{FF2B5EF4-FFF2-40B4-BE49-F238E27FC236}">
                <a16:creationId xmlns:a16="http://schemas.microsoft.com/office/drawing/2014/main" id="{0403D769-0562-4A00-B8E1-5EAD14E4498B}"/>
              </a:ext>
            </a:extLst>
          </p:cNvPr>
          <p:cNvSpPr/>
          <p:nvPr userDrawn="1"/>
        </p:nvSpPr>
        <p:spPr>
          <a:xfrm>
            <a:off x="0" y="-22683"/>
            <a:ext cx="4754883" cy="5998896"/>
          </a:xfrm>
          <a:custGeom>
            <a:avLst/>
            <a:gdLst>
              <a:gd name="connsiteX0" fmla="*/ 0 w 4754883"/>
              <a:gd name="connsiteY0" fmla="*/ 0 h 5998896"/>
              <a:gd name="connsiteX1" fmla="*/ 4732551 w 4754883"/>
              <a:gd name="connsiteY1" fmla="*/ 0 h 5998896"/>
              <a:gd name="connsiteX2" fmla="*/ 4741403 w 4754883"/>
              <a:gd name="connsiteY2" fmla="*/ 76865 h 5998896"/>
              <a:gd name="connsiteX3" fmla="*/ 4754883 w 4754883"/>
              <a:gd name="connsiteY3" fmla="*/ 429709 h 5998896"/>
              <a:gd name="connsiteX4" fmla="*/ 4754883 w 4754883"/>
              <a:gd name="connsiteY4" fmla="*/ 5998896 h 5998896"/>
              <a:gd name="connsiteX5" fmla="*/ 4673735 w 4754883"/>
              <a:gd name="connsiteY5" fmla="*/ 5998896 h 5998896"/>
              <a:gd name="connsiteX6" fmla="*/ 4638455 w 4754883"/>
              <a:gd name="connsiteY6" fmla="*/ 5997131 h 5998896"/>
              <a:gd name="connsiteX7" fmla="*/ 10992 w 4754883"/>
              <a:gd name="connsiteY7" fmla="*/ 2082909 h 5998896"/>
              <a:gd name="connsiteX8" fmla="*/ 0 w 4754883"/>
              <a:gd name="connsiteY8" fmla="*/ 2041149 h 5998896"/>
              <a:gd name="connsiteX9" fmla="*/ 0 w 4754883"/>
              <a:gd name="connsiteY9" fmla="*/ 0 h 599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3" h="5998896">
                <a:moveTo>
                  <a:pt x="0" y="0"/>
                </a:moveTo>
                <a:lnTo>
                  <a:pt x="4732551" y="0"/>
                </a:lnTo>
                <a:lnTo>
                  <a:pt x="4741403" y="76865"/>
                </a:lnTo>
                <a:cubicBezTo>
                  <a:pt x="4750335" y="193295"/>
                  <a:pt x="4754883" y="310965"/>
                  <a:pt x="4754883" y="429709"/>
                </a:cubicBezTo>
                <a:lnTo>
                  <a:pt x="4754883" y="5998896"/>
                </a:lnTo>
                <a:lnTo>
                  <a:pt x="4673735" y="5998896"/>
                </a:lnTo>
                <a:cubicBezTo>
                  <a:pt x="4661387" y="5998896"/>
                  <a:pt x="4649038" y="5997131"/>
                  <a:pt x="4638455" y="5997131"/>
                </a:cubicBezTo>
                <a:cubicBezTo>
                  <a:pt x="2423988" y="5743435"/>
                  <a:pt x="612462" y="4170286"/>
                  <a:pt x="10992" y="2082909"/>
                </a:cubicBezTo>
                <a:lnTo>
                  <a:pt x="0" y="204114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Gráfico 10">
            <a:extLst>
              <a:ext uri="{FF2B5EF4-FFF2-40B4-BE49-F238E27FC236}">
                <a16:creationId xmlns:a16="http://schemas.microsoft.com/office/drawing/2014/main" id="{7293C4D1-0BA4-4D33-8628-2DAC8B910C8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577388" y="6305017"/>
            <a:ext cx="1919287" cy="282972"/>
          </a:xfrm>
          <a:prstGeom prst="rect">
            <a:avLst/>
          </a:prstGeom>
        </p:spPr>
      </p:pic>
      <p:sp>
        <p:nvSpPr>
          <p:cNvPr id="18" name="Marcador de contenido 2">
            <a:extLst>
              <a:ext uri="{FF2B5EF4-FFF2-40B4-BE49-F238E27FC236}">
                <a16:creationId xmlns:a16="http://schemas.microsoft.com/office/drawing/2014/main" id="{BFBD8E08-2A3B-4843-8C71-AA7B3AA63795}"/>
              </a:ext>
            </a:extLst>
          </p:cNvPr>
          <p:cNvSpPr>
            <a:spLocks noGrp="1"/>
          </p:cNvSpPr>
          <p:nvPr>
            <p:ph idx="1"/>
          </p:nvPr>
        </p:nvSpPr>
        <p:spPr>
          <a:xfrm>
            <a:off x="623888" y="1307620"/>
            <a:ext cx="4130995" cy="1936666"/>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9" name="Título 4">
            <a:extLst>
              <a:ext uri="{FF2B5EF4-FFF2-40B4-BE49-F238E27FC236}">
                <a16:creationId xmlns:a16="http://schemas.microsoft.com/office/drawing/2014/main" id="{3220B5DE-D870-4619-83F4-EE3526B7CAE0}"/>
              </a:ext>
            </a:extLst>
          </p:cNvPr>
          <p:cNvSpPr>
            <a:spLocks noGrp="1"/>
          </p:cNvSpPr>
          <p:nvPr>
            <p:ph type="title" hasCustomPrompt="1"/>
          </p:nvPr>
        </p:nvSpPr>
        <p:spPr>
          <a:xfrm>
            <a:off x="843828" y="166809"/>
            <a:ext cx="3911055" cy="921003"/>
          </a:xfrm>
        </p:spPr>
        <p:txBody>
          <a:bodyPr/>
          <a:lstStyle>
            <a:lvl1pPr>
              <a:defRPr>
                <a:solidFill>
                  <a:schemeClr val="bg1"/>
                </a:solidFill>
              </a:defRPr>
            </a:lvl1pPr>
          </a:lstStyle>
          <a:p>
            <a:r>
              <a:rPr lang="es-ES" dirty="0"/>
              <a:t>Haga clic para modificar el título</a:t>
            </a:r>
          </a:p>
        </p:txBody>
      </p:sp>
      <p:sp>
        <p:nvSpPr>
          <p:cNvPr id="20" name="Rectangle">
            <a:extLst>
              <a:ext uri="{FF2B5EF4-FFF2-40B4-BE49-F238E27FC236}">
                <a16:creationId xmlns:a16="http://schemas.microsoft.com/office/drawing/2014/main" id="{26625149-842F-42C5-B652-91DE27BDD2AD}"/>
              </a:ext>
            </a:extLst>
          </p:cNvPr>
          <p:cNvSpPr/>
          <p:nvPr userDrawn="1"/>
        </p:nvSpPr>
        <p:spPr>
          <a:xfrm>
            <a:off x="941424" y="1115257"/>
            <a:ext cx="468000" cy="45719"/>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00">
              <a:solidFill>
                <a:schemeClr val="bg1"/>
              </a:solidFill>
            </a:endParaRPr>
          </a:p>
        </p:txBody>
      </p:sp>
      <p:sp>
        <p:nvSpPr>
          <p:cNvPr id="12" name="Marcador de contenido 2">
            <a:extLst>
              <a:ext uri="{FF2B5EF4-FFF2-40B4-BE49-F238E27FC236}">
                <a16:creationId xmlns:a16="http://schemas.microsoft.com/office/drawing/2014/main" id="{6BA1315D-5712-4497-847A-E70FB2F9944B}"/>
              </a:ext>
            </a:extLst>
          </p:cNvPr>
          <p:cNvSpPr>
            <a:spLocks noGrp="1"/>
          </p:cNvSpPr>
          <p:nvPr>
            <p:ph idx="10"/>
          </p:nvPr>
        </p:nvSpPr>
        <p:spPr>
          <a:xfrm>
            <a:off x="5155483" y="1307620"/>
            <a:ext cx="5797651" cy="1687367"/>
          </a:xfrm>
        </p:spPr>
        <p:txBody>
          <a:bodyPr wrap="square">
            <a:spAutoFit/>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997087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y dos columnas con foto entera">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C63C97BB-6666-4D2F-81E0-6A6BC8CAB0EF}"/>
              </a:ext>
            </a:extLst>
          </p:cNvPr>
          <p:cNvSpPr>
            <a:spLocks noGrp="1"/>
          </p:cNvSpPr>
          <p:nvPr>
            <p:ph type="pic" sz="quarter" idx="10"/>
          </p:nvPr>
        </p:nvSpPr>
        <p:spPr>
          <a:xfrm>
            <a:off x="0" y="0"/>
            <a:ext cx="12192000" cy="6858000"/>
          </a:xfrm>
          <a:custGeom>
            <a:avLst/>
            <a:gdLst>
              <a:gd name="connsiteX0" fmla="*/ 55706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5570604 w 12192000"/>
              <a:gd name="connsiteY8" fmla="*/ 65879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570604" y="0"/>
                </a:moveTo>
                <a:lnTo>
                  <a:pt x="12192000" y="0"/>
                </a:lnTo>
                <a:lnTo>
                  <a:pt x="12192000" y="6858000"/>
                </a:lnTo>
                <a:lnTo>
                  <a:pt x="0" y="6858000"/>
                </a:lnTo>
                <a:lnTo>
                  <a:pt x="0" y="2481640"/>
                </a:lnTo>
                <a:lnTo>
                  <a:pt x="93118" y="2697003"/>
                </a:lnTo>
                <a:cubicBezTo>
                  <a:pt x="1044849" y="4794176"/>
                  <a:pt x="3046166" y="6312962"/>
                  <a:pt x="5427967" y="6585828"/>
                </a:cubicBezTo>
                <a:cubicBezTo>
                  <a:pt x="5440933" y="6585828"/>
                  <a:pt x="5456061" y="6587989"/>
                  <a:pt x="5471189" y="6587989"/>
                </a:cubicBezTo>
                <a:lnTo>
                  <a:pt x="5570604" y="6587989"/>
                </a:lnTo>
                <a:close/>
              </a:path>
            </a:pathLst>
          </a:custGeom>
          <a:solidFill>
            <a:schemeClr val="accent6"/>
          </a:solidFill>
        </p:spPr>
        <p:txBody>
          <a:bodyPr wrap="square" anchor="ctr" anchorCtr="0">
            <a:noAutofit/>
          </a:bodyPr>
          <a:lstStyle>
            <a:lvl1pPr algn="ctr">
              <a:defRPr/>
            </a:lvl1pPr>
          </a:lstStyle>
          <a:p>
            <a:r>
              <a:rPr lang="es-ES"/>
              <a:t>Haga clic en el icono para agregar una imagen</a:t>
            </a:r>
            <a:endParaRPr lang="es-ES" dirty="0"/>
          </a:p>
        </p:txBody>
      </p:sp>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a:xfrm>
            <a:off x="623888" y="1307620"/>
            <a:ext cx="4790085" cy="16873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Título 4">
            <a:extLst>
              <a:ext uri="{FF2B5EF4-FFF2-40B4-BE49-F238E27FC236}">
                <a16:creationId xmlns:a16="http://schemas.microsoft.com/office/drawing/2014/main" id="{47A8E34D-A224-456B-8081-338569B8E492}"/>
              </a:ext>
            </a:extLst>
          </p:cNvPr>
          <p:cNvSpPr>
            <a:spLocks noGrp="1"/>
          </p:cNvSpPr>
          <p:nvPr>
            <p:ph type="title"/>
          </p:nvPr>
        </p:nvSpPr>
        <p:spPr>
          <a:xfrm>
            <a:off x="843828" y="166809"/>
            <a:ext cx="4385398" cy="921003"/>
          </a:xfrm>
        </p:spPr>
        <p:txBody>
          <a:bodyPr/>
          <a:lstStyle>
            <a:lvl1pPr>
              <a:defRPr>
                <a:solidFill>
                  <a:schemeClr val="bg1"/>
                </a:solidFill>
              </a:defRPr>
            </a:lvl1pPr>
          </a:lstStyle>
          <a:p>
            <a:r>
              <a:rPr lang="es-ES"/>
              <a:t>Haga clic para modificar el estilo de título del patrón</a:t>
            </a:r>
            <a:endParaRPr lang="es-ES" dirty="0"/>
          </a:p>
        </p:txBody>
      </p:sp>
      <p:sp>
        <p:nvSpPr>
          <p:cNvPr id="19" name="Rectangle">
            <a:extLst>
              <a:ext uri="{FF2B5EF4-FFF2-40B4-BE49-F238E27FC236}">
                <a16:creationId xmlns:a16="http://schemas.microsoft.com/office/drawing/2014/main" id="{564E0DA9-F7EE-4563-B8C7-891C4D7C1AC7}"/>
              </a:ext>
            </a:extLst>
          </p:cNvPr>
          <p:cNvSpPr/>
          <p:nvPr userDrawn="1"/>
        </p:nvSpPr>
        <p:spPr>
          <a:xfrm>
            <a:off x="941424" y="1115257"/>
            <a:ext cx="468000" cy="45719"/>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00">
              <a:solidFill>
                <a:schemeClr val="bg1"/>
              </a:solidFill>
            </a:endParaRPr>
          </a:p>
        </p:txBody>
      </p:sp>
      <p:sp>
        <p:nvSpPr>
          <p:cNvPr id="6" name="Marcador de contenido 2">
            <a:extLst>
              <a:ext uri="{FF2B5EF4-FFF2-40B4-BE49-F238E27FC236}">
                <a16:creationId xmlns:a16="http://schemas.microsoft.com/office/drawing/2014/main" id="{CAC433B6-EACD-490D-8E05-12B610545872}"/>
              </a:ext>
            </a:extLst>
          </p:cNvPr>
          <p:cNvSpPr>
            <a:spLocks noGrp="1"/>
          </p:cNvSpPr>
          <p:nvPr>
            <p:ph idx="11"/>
          </p:nvPr>
        </p:nvSpPr>
        <p:spPr>
          <a:xfrm>
            <a:off x="5776459" y="3022655"/>
            <a:ext cx="4790085" cy="16873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7" name="Gráfico 6">
            <a:extLst>
              <a:ext uri="{FF2B5EF4-FFF2-40B4-BE49-F238E27FC236}">
                <a16:creationId xmlns:a16="http://schemas.microsoft.com/office/drawing/2014/main" id="{6BF3A0D7-4BC8-4D3C-BF6E-6CACA78FC2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577388" y="6305017"/>
            <a:ext cx="1919287" cy="282972"/>
          </a:xfrm>
          <a:prstGeom prst="rect">
            <a:avLst/>
          </a:prstGeom>
        </p:spPr>
      </p:pic>
    </p:spTree>
    <p:extLst>
      <p:ext uri="{BB962C8B-B14F-4D97-AF65-F5344CB8AC3E}">
        <p14:creationId xmlns:p14="http://schemas.microsoft.com/office/powerpoint/2010/main" val="476488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dos columnas con foto entera_2">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C63C97BB-6666-4D2F-81E0-6A6BC8CAB0EF}"/>
              </a:ext>
            </a:extLst>
          </p:cNvPr>
          <p:cNvSpPr>
            <a:spLocks noGrp="1"/>
          </p:cNvSpPr>
          <p:nvPr>
            <p:ph type="pic" sz="quarter" idx="10"/>
          </p:nvPr>
        </p:nvSpPr>
        <p:spPr>
          <a:xfrm>
            <a:off x="0" y="0"/>
            <a:ext cx="12192000" cy="6858000"/>
          </a:xfrm>
          <a:custGeom>
            <a:avLst/>
            <a:gdLst>
              <a:gd name="connsiteX0" fmla="*/ 55706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5570604 w 12192000"/>
              <a:gd name="connsiteY8" fmla="*/ 65879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570604" y="0"/>
                </a:moveTo>
                <a:lnTo>
                  <a:pt x="12192000" y="0"/>
                </a:lnTo>
                <a:lnTo>
                  <a:pt x="12192000" y="6858000"/>
                </a:lnTo>
                <a:lnTo>
                  <a:pt x="0" y="6858000"/>
                </a:lnTo>
                <a:lnTo>
                  <a:pt x="0" y="2481640"/>
                </a:lnTo>
                <a:lnTo>
                  <a:pt x="93118" y="2697003"/>
                </a:lnTo>
                <a:cubicBezTo>
                  <a:pt x="1044849" y="4794176"/>
                  <a:pt x="3046166" y="6312962"/>
                  <a:pt x="5427967" y="6585828"/>
                </a:cubicBezTo>
                <a:cubicBezTo>
                  <a:pt x="5440933" y="6585828"/>
                  <a:pt x="5456061" y="6587989"/>
                  <a:pt x="5471189" y="6587989"/>
                </a:cubicBezTo>
                <a:lnTo>
                  <a:pt x="5570604" y="6587989"/>
                </a:lnTo>
                <a:close/>
              </a:path>
            </a:pathLst>
          </a:custGeom>
          <a:solidFill>
            <a:schemeClr val="accent6"/>
          </a:solidFill>
        </p:spPr>
        <p:txBody>
          <a:bodyPr wrap="square" anchor="ctr" anchorCtr="0">
            <a:noAutofit/>
          </a:bodyPr>
          <a:lstStyle>
            <a:lvl1pPr algn="ctr">
              <a:defRPr/>
            </a:lvl1pPr>
          </a:lstStyle>
          <a:p>
            <a:r>
              <a:rPr lang="es-ES"/>
              <a:t>Haga clic en el icono para agregar una imagen</a:t>
            </a:r>
            <a:endParaRPr lang="es-ES" dirty="0"/>
          </a:p>
        </p:txBody>
      </p:sp>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a:xfrm>
            <a:off x="623888" y="1307620"/>
            <a:ext cx="4790085" cy="16873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Título 4">
            <a:extLst>
              <a:ext uri="{FF2B5EF4-FFF2-40B4-BE49-F238E27FC236}">
                <a16:creationId xmlns:a16="http://schemas.microsoft.com/office/drawing/2014/main" id="{47A8E34D-A224-456B-8081-338569B8E492}"/>
              </a:ext>
            </a:extLst>
          </p:cNvPr>
          <p:cNvSpPr>
            <a:spLocks noGrp="1"/>
          </p:cNvSpPr>
          <p:nvPr>
            <p:ph type="title"/>
          </p:nvPr>
        </p:nvSpPr>
        <p:spPr>
          <a:xfrm>
            <a:off x="843828" y="166809"/>
            <a:ext cx="4385398" cy="921003"/>
          </a:xfrm>
        </p:spPr>
        <p:txBody>
          <a:bodyPr/>
          <a:lstStyle>
            <a:lvl1pPr>
              <a:defRPr>
                <a:solidFill>
                  <a:schemeClr val="bg1"/>
                </a:solidFill>
              </a:defRPr>
            </a:lvl1pPr>
          </a:lstStyle>
          <a:p>
            <a:r>
              <a:rPr lang="es-ES"/>
              <a:t>Haga clic para modificar el estilo de título del patrón</a:t>
            </a:r>
            <a:endParaRPr lang="es-ES" dirty="0"/>
          </a:p>
        </p:txBody>
      </p:sp>
      <p:sp>
        <p:nvSpPr>
          <p:cNvPr id="19" name="Rectangle">
            <a:extLst>
              <a:ext uri="{FF2B5EF4-FFF2-40B4-BE49-F238E27FC236}">
                <a16:creationId xmlns:a16="http://schemas.microsoft.com/office/drawing/2014/main" id="{564E0DA9-F7EE-4563-B8C7-891C4D7C1AC7}"/>
              </a:ext>
            </a:extLst>
          </p:cNvPr>
          <p:cNvSpPr/>
          <p:nvPr userDrawn="1"/>
        </p:nvSpPr>
        <p:spPr>
          <a:xfrm>
            <a:off x="941424" y="1115257"/>
            <a:ext cx="468000" cy="45719"/>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00">
              <a:solidFill>
                <a:schemeClr val="bg1"/>
              </a:solidFill>
            </a:endParaRPr>
          </a:p>
        </p:txBody>
      </p:sp>
      <p:sp>
        <p:nvSpPr>
          <p:cNvPr id="6" name="Marcador de contenido 2">
            <a:extLst>
              <a:ext uri="{FF2B5EF4-FFF2-40B4-BE49-F238E27FC236}">
                <a16:creationId xmlns:a16="http://schemas.microsoft.com/office/drawing/2014/main" id="{CAC433B6-EACD-490D-8E05-12B610545872}"/>
              </a:ext>
            </a:extLst>
          </p:cNvPr>
          <p:cNvSpPr>
            <a:spLocks noGrp="1"/>
          </p:cNvSpPr>
          <p:nvPr>
            <p:ph idx="11"/>
          </p:nvPr>
        </p:nvSpPr>
        <p:spPr>
          <a:xfrm>
            <a:off x="5776459" y="1307620"/>
            <a:ext cx="4790085" cy="16873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7" name="Gráfico 6">
            <a:extLst>
              <a:ext uri="{FF2B5EF4-FFF2-40B4-BE49-F238E27FC236}">
                <a16:creationId xmlns:a16="http://schemas.microsoft.com/office/drawing/2014/main" id="{6BF3A0D7-4BC8-4D3C-BF6E-6CACA78FC2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577388" y="6305017"/>
            <a:ext cx="1919287" cy="282972"/>
          </a:xfrm>
          <a:prstGeom prst="rect">
            <a:avLst/>
          </a:prstGeom>
        </p:spPr>
      </p:pic>
    </p:spTree>
    <p:extLst>
      <p:ext uri="{BB962C8B-B14F-4D97-AF65-F5344CB8AC3E}">
        <p14:creationId xmlns:p14="http://schemas.microsoft.com/office/powerpoint/2010/main" val="162063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ólo título con pétalo grande y foto entera">
    <p:spTree>
      <p:nvGrpSpPr>
        <p:cNvPr id="1" name=""/>
        <p:cNvGrpSpPr/>
        <p:nvPr/>
      </p:nvGrpSpPr>
      <p:grpSpPr>
        <a:xfrm>
          <a:off x="0" y="0"/>
          <a:ext cx="0" cy="0"/>
          <a:chOff x="0" y="0"/>
          <a:chExt cx="0" cy="0"/>
        </a:xfrm>
      </p:grpSpPr>
      <p:sp>
        <p:nvSpPr>
          <p:cNvPr id="18" name="Forma libre: forma 17">
            <a:extLst>
              <a:ext uri="{FF2B5EF4-FFF2-40B4-BE49-F238E27FC236}">
                <a16:creationId xmlns:a16="http://schemas.microsoft.com/office/drawing/2014/main" id="{75B437AE-FEBC-4292-AAFF-F83CE4AF5028}"/>
              </a:ext>
            </a:extLst>
          </p:cNvPr>
          <p:cNvSpPr/>
          <p:nvPr userDrawn="1"/>
        </p:nvSpPr>
        <p:spPr>
          <a:xfrm>
            <a:off x="-1" y="-40145"/>
            <a:ext cx="5969282" cy="6910845"/>
          </a:xfrm>
          <a:custGeom>
            <a:avLst/>
            <a:gdLst>
              <a:gd name="connsiteX0" fmla="*/ 412 w 5969282"/>
              <a:gd name="connsiteY0" fmla="*/ 0 h 6910845"/>
              <a:gd name="connsiteX1" fmla="*/ 5483144 w 5969282"/>
              <a:gd name="connsiteY1" fmla="*/ 0 h 6910845"/>
              <a:gd name="connsiteX2" fmla="*/ 5533648 w 5969282"/>
              <a:gd name="connsiteY2" fmla="*/ 135944 h 6910845"/>
              <a:gd name="connsiteX3" fmla="*/ 5969282 w 5969282"/>
              <a:gd name="connsiteY3" fmla="*/ 2790209 h 6910845"/>
              <a:gd name="connsiteX4" fmla="*/ 4905857 w 5969282"/>
              <a:gd name="connsiteY4" fmla="*/ 6831783 h 6910845"/>
              <a:gd name="connsiteX5" fmla="*/ 4858136 w 5969282"/>
              <a:gd name="connsiteY5" fmla="*/ 6910845 h 6910845"/>
              <a:gd name="connsiteX6" fmla="*/ 0 w 5969282"/>
              <a:gd name="connsiteY6" fmla="*/ 6910845 h 6910845"/>
              <a:gd name="connsiteX7" fmla="*/ 0 w 5969282"/>
              <a:gd name="connsiteY7" fmla="*/ 1000 h 6910845"/>
              <a:gd name="connsiteX8" fmla="*/ 412 w 5969282"/>
              <a:gd name="connsiteY8" fmla="*/ 0 h 691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9282" h="6910845">
                <a:moveTo>
                  <a:pt x="412" y="0"/>
                </a:moveTo>
                <a:lnTo>
                  <a:pt x="5483144" y="0"/>
                </a:lnTo>
                <a:lnTo>
                  <a:pt x="5533648" y="135944"/>
                </a:lnTo>
                <a:cubicBezTo>
                  <a:pt x="5815559" y="963053"/>
                  <a:pt x="5969282" y="1857078"/>
                  <a:pt x="5969282" y="2790209"/>
                </a:cubicBezTo>
                <a:cubicBezTo>
                  <a:pt x="5969282" y="4273510"/>
                  <a:pt x="5580253" y="5657700"/>
                  <a:pt x="4905857" y="6831783"/>
                </a:cubicBezTo>
                <a:lnTo>
                  <a:pt x="4858136" y="6910845"/>
                </a:lnTo>
                <a:lnTo>
                  <a:pt x="0" y="6910845"/>
                </a:lnTo>
                <a:lnTo>
                  <a:pt x="0" y="1000"/>
                </a:lnTo>
                <a:lnTo>
                  <a:pt x="412" y="0"/>
                </a:lnTo>
                <a:close/>
              </a:path>
            </a:pathLst>
          </a:custGeom>
          <a:solidFill>
            <a:schemeClr val="accent1"/>
          </a:solidFill>
          <a:ln w="114908" cap="flat">
            <a:noFill/>
            <a:prstDash val="solid"/>
            <a:miter/>
          </a:ln>
          <a:effectLst/>
        </p:spPr>
        <p:txBody>
          <a:bodyPr rtlCol="0" anchor="ctr"/>
          <a:lstStyle/>
          <a:p>
            <a:pPr marR="0" lvl="0" indent="0" fontAlgn="auto">
              <a:lnSpc>
                <a:spcPct val="100000"/>
              </a:lnSpc>
              <a:spcBef>
                <a:spcPts val="0"/>
              </a:spcBef>
              <a:spcAft>
                <a:spcPts val="0"/>
              </a:spcAft>
              <a:buClrTx/>
              <a:buSzTx/>
              <a:buFontTx/>
              <a:buNone/>
              <a:tabLst/>
            </a:pPr>
            <a:endParaRPr kumimoji="0" lang="es-ES" b="0" i="0" u="none" strike="noStrike" cap="none" spc="0" normalizeH="0" baseline="0">
              <a:ln>
                <a:noFill/>
              </a:ln>
              <a:solidFill>
                <a:srgbClr val="4B4F54"/>
              </a:solidFill>
              <a:effectLst/>
              <a:uLnTx/>
              <a:uFillTx/>
              <a:latin typeface="Calibri"/>
            </a:endParaRPr>
          </a:p>
        </p:txBody>
      </p:sp>
      <p:sp>
        <p:nvSpPr>
          <p:cNvPr id="8" name="Marcador de posición de imagen 10">
            <a:extLst>
              <a:ext uri="{FF2B5EF4-FFF2-40B4-BE49-F238E27FC236}">
                <a16:creationId xmlns:a16="http://schemas.microsoft.com/office/drawing/2014/main" id="{544B9D53-89FB-4BC4-9EF7-ADB88B24FB73}"/>
              </a:ext>
            </a:extLst>
          </p:cNvPr>
          <p:cNvSpPr>
            <a:spLocks noGrp="1"/>
          </p:cNvSpPr>
          <p:nvPr>
            <p:ph type="pic" sz="quarter" idx="11"/>
          </p:nvPr>
        </p:nvSpPr>
        <p:spPr>
          <a:xfrm>
            <a:off x="4851429" y="-12700"/>
            <a:ext cx="7365971" cy="6883400"/>
          </a:xfrm>
          <a:custGeom>
            <a:avLst/>
            <a:gdLst>
              <a:gd name="connsiteX0" fmla="*/ 55706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5570604 w 12192000"/>
              <a:gd name="connsiteY8" fmla="*/ 6587989 h 6858000"/>
              <a:gd name="connsiteX0" fmla="*/ 55706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6325347 w 12192000"/>
              <a:gd name="connsiteY8" fmla="*/ 3075532 h 6858000"/>
              <a:gd name="connsiteX9" fmla="*/ 5570604 w 12192000"/>
              <a:gd name="connsiteY9" fmla="*/ 0 h 6858000"/>
              <a:gd name="connsiteX0" fmla="*/ 55706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6325347 w 12192000"/>
              <a:gd name="connsiteY8" fmla="*/ 3075532 h 6858000"/>
              <a:gd name="connsiteX9" fmla="*/ 5570604 w 12192000"/>
              <a:gd name="connsiteY9" fmla="*/ 0 h 6858000"/>
              <a:gd name="connsiteX0" fmla="*/ 600494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6325347 w 12192000"/>
              <a:gd name="connsiteY8" fmla="*/ 3075532 h 6858000"/>
              <a:gd name="connsiteX9" fmla="*/ 6004944 w 12192000"/>
              <a:gd name="connsiteY9" fmla="*/ 0 h 6858000"/>
              <a:gd name="connsiteX0" fmla="*/ 600494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6462507 w 12192000"/>
              <a:gd name="connsiteY8" fmla="*/ 3090772 h 6858000"/>
              <a:gd name="connsiteX9" fmla="*/ 600494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6462507 w 12192000"/>
              <a:gd name="connsiteY8" fmla="*/ 309077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6462507 w 12192000"/>
              <a:gd name="connsiteY8" fmla="*/ 309077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6462507 w 12192000"/>
              <a:gd name="connsiteY8" fmla="*/ 309077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6462507 w 12192000"/>
              <a:gd name="connsiteY8" fmla="*/ 309077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6447267 w 12192000"/>
              <a:gd name="connsiteY8" fmla="*/ 308315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4648229 w 12192000"/>
              <a:gd name="connsiteY7" fmla="*/ 6763249 h 6858000"/>
              <a:gd name="connsiteX8" fmla="*/ 6447267 w 12192000"/>
              <a:gd name="connsiteY8" fmla="*/ 308315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4648229 w 12192000"/>
              <a:gd name="connsiteY7" fmla="*/ 6763249 h 6858000"/>
              <a:gd name="connsiteX8" fmla="*/ 6447267 w 12192000"/>
              <a:gd name="connsiteY8" fmla="*/ 308315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3743947 w 12192000"/>
              <a:gd name="connsiteY6" fmla="*/ 6715368 h 6858000"/>
              <a:gd name="connsiteX7" fmla="*/ 4648229 w 12192000"/>
              <a:gd name="connsiteY7" fmla="*/ 6763249 h 6858000"/>
              <a:gd name="connsiteX8" fmla="*/ 6447267 w 12192000"/>
              <a:gd name="connsiteY8" fmla="*/ 308315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3743947 w 12192000"/>
              <a:gd name="connsiteY6" fmla="*/ 6715368 h 6858000"/>
              <a:gd name="connsiteX7" fmla="*/ 5318789 w 12192000"/>
              <a:gd name="connsiteY7" fmla="*/ 6847069 h 6858000"/>
              <a:gd name="connsiteX8" fmla="*/ 6447267 w 12192000"/>
              <a:gd name="connsiteY8" fmla="*/ 308315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3743947 w 12192000"/>
              <a:gd name="connsiteY6" fmla="*/ 6715368 h 6858000"/>
              <a:gd name="connsiteX7" fmla="*/ 5318789 w 12192000"/>
              <a:gd name="connsiteY7" fmla="*/ 6847069 h 6858000"/>
              <a:gd name="connsiteX8" fmla="*/ 6447267 w 12192000"/>
              <a:gd name="connsiteY8" fmla="*/ 308315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3743947 w 12192000"/>
              <a:gd name="connsiteY6" fmla="*/ 6715368 h 6858000"/>
              <a:gd name="connsiteX7" fmla="*/ 5318789 w 12192000"/>
              <a:gd name="connsiteY7" fmla="*/ 6847069 h 6858000"/>
              <a:gd name="connsiteX8" fmla="*/ 6447267 w 12192000"/>
              <a:gd name="connsiteY8" fmla="*/ 308315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3743947 w 12192000"/>
              <a:gd name="connsiteY6" fmla="*/ 6715368 h 6858000"/>
              <a:gd name="connsiteX7" fmla="*/ 5318789 w 12192000"/>
              <a:gd name="connsiteY7" fmla="*/ 6847069 h 6858000"/>
              <a:gd name="connsiteX8" fmla="*/ 6447267 w 12192000"/>
              <a:gd name="connsiteY8" fmla="*/ 308315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3743947 w 12192000"/>
              <a:gd name="connsiteY6" fmla="*/ 6715368 h 6858000"/>
              <a:gd name="connsiteX7" fmla="*/ 5356889 w 12192000"/>
              <a:gd name="connsiteY7" fmla="*/ 6854689 h 6858000"/>
              <a:gd name="connsiteX8" fmla="*/ 6447267 w 12192000"/>
              <a:gd name="connsiteY8" fmla="*/ 3083152 h 6858000"/>
              <a:gd name="connsiteX9" fmla="*/ 5989704 w 12192000"/>
              <a:gd name="connsiteY9" fmla="*/ 0 h 685800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356889 w 12192000"/>
              <a:gd name="connsiteY6" fmla="*/ 6854689 h 6858000"/>
              <a:gd name="connsiteX7" fmla="*/ 6447267 w 12192000"/>
              <a:gd name="connsiteY7" fmla="*/ 3083152 h 6858000"/>
              <a:gd name="connsiteX8" fmla="*/ 5989704 w 12192000"/>
              <a:gd name="connsiteY8" fmla="*/ 0 h 6858000"/>
              <a:gd name="connsiteX0" fmla="*/ 5989704 w 12192000"/>
              <a:gd name="connsiteY0" fmla="*/ 0 h 7603207"/>
              <a:gd name="connsiteX1" fmla="*/ 12192000 w 12192000"/>
              <a:gd name="connsiteY1" fmla="*/ 0 h 7603207"/>
              <a:gd name="connsiteX2" fmla="*/ 12192000 w 12192000"/>
              <a:gd name="connsiteY2" fmla="*/ 6858000 h 7603207"/>
              <a:gd name="connsiteX3" fmla="*/ 0 w 12192000"/>
              <a:gd name="connsiteY3" fmla="*/ 6858000 h 7603207"/>
              <a:gd name="connsiteX4" fmla="*/ 0 w 12192000"/>
              <a:gd name="connsiteY4" fmla="*/ 2481640 h 7603207"/>
              <a:gd name="connsiteX5" fmla="*/ 436018 w 12192000"/>
              <a:gd name="connsiteY5" fmla="*/ 7383303 h 7603207"/>
              <a:gd name="connsiteX6" fmla="*/ 5356889 w 12192000"/>
              <a:gd name="connsiteY6" fmla="*/ 6854689 h 7603207"/>
              <a:gd name="connsiteX7" fmla="*/ 6447267 w 12192000"/>
              <a:gd name="connsiteY7" fmla="*/ 3083152 h 7603207"/>
              <a:gd name="connsiteX8" fmla="*/ 5989704 w 12192000"/>
              <a:gd name="connsiteY8" fmla="*/ 0 h 7603207"/>
              <a:gd name="connsiteX0" fmla="*/ 6116704 w 12319000"/>
              <a:gd name="connsiteY0" fmla="*/ 0 h 7603207"/>
              <a:gd name="connsiteX1" fmla="*/ 12319000 w 12319000"/>
              <a:gd name="connsiteY1" fmla="*/ 0 h 7603207"/>
              <a:gd name="connsiteX2" fmla="*/ 12319000 w 12319000"/>
              <a:gd name="connsiteY2" fmla="*/ 6858000 h 7603207"/>
              <a:gd name="connsiteX3" fmla="*/ 127000 w 12319000"/>
              <a:gd name="connsiteY3" fmla="*/ 6858000 h 7603207"/>
              <a:gd name="connsiteX4" fmla="*/ 0 w 12319000"/>
              <a:gd name="connsiteY4" fmla="*/ 7358440 h 7603207"/>
              <a:gd name="connsiteX5" fmla="*/ 563018 w 12319000"/>
              <a:gd name="connsiteY5" fmla="*/ 7383303 h 7603207"/>
              <a:gd name="connsiteX6" fmla="*/ 5483889 w 12319000"/>
              <a:gd name="connsiteY6" fmla="*/ 6854689 h 7603207"/>
              <a:gd name="connsiteX7" fmla="*/ 6574267 w 12319000"/>
              <a:gd name="connsiteY7" fmla="*/ 3083152 h 7603207"/>
              <a:gd name="connsiteX8" fmla="*/ 6116704 w 12319000"/>
              <a:gd name="connsiteY8" fmla="*/ 0 h 7603207"/>
              <a:gd name="connsiteX0" fmla="*/ 6116704 w 12319000"/>
              <a:gd name="connsiteY0" fmla="*/ 0 h 7358440"/>
              <a:gd name="connsiteX1" fmla="*/ 12319000 w 12319000"/>
              <a:gd name="connsiteY1" fmla="*/ 0 h 7358440"/>
              <a:gd name="connsiteX2" fmla="*/ 12319000 w 12319000"/>
              <a:gd name="connsiteY2" fmla="*/ 6858000 h 7358440"/>
              <a:gd name="connsiteX3" fmla="*/ 127000 w 12319000"/>
              <a:gd name="connsiteY3" fmla="*/ 6858000 h 7358440"/>
              <a:gd name="connsiteX4" fmla="*/ 0 w 12319000"/>
              <a:gd name="connsiteY4" fmla="*/ 7358440 h 7358440"/>
              <a:gd name="connsiteX5" fmla="*/ 5483889 w 12319000"/>
              <a:gd name="connsiteY5" fmla="*/ 6854689 h 7358440"/>
              <a:gd name="connsiteX6" fmla="*/ 6574267 w 12319000"/>
              <a:gd name="connsiteY6" fmla="*/ 3083152 h 7358440"/>
              <a:gd name="connsiteX7" fmla="*/ 6116704 w 12319000"/>
              <a:gd name="connsiteY7" fmla="*/ 0 h 7358440"/>
              <a:gd name="connsiteX0" fmla="*/ 59897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356889 w 12192000"/>
              <a:gd name="connsiteY4" fmla="*/ 6854689 h 6858000"/>
              <a:gd name="connsiteX5" fmla="*/ 6447267 w 12192000"/>
              <a:gd name="connsiteY5" fmla="*/ 3083152 h 6858000"/>
              <a:gd name="connsiteX6" fmla="*/ 5989704 w 12192000"/>
              <a:gd name="connsiteY6" fmla="*/ 0 h 6858000"/>
              <a:gd name="connsiteX0" fmla="*/ 632815 w 6835111"/>
              <a:gd name="connsiteY0" fmla="*/ 0 h 6858000"/>
              <a:gd name="connsiteX1" fmla="*/ 6835111 w 6835111"/>
              <a:gd name="connsiteY1" fmla="*/ 0 h 6858000"/>
              <a:gd name="connsiteX2" fmla="*/ 6835111 w 6835111"/>
              <a:gd name="connsiteY2" fmla="*/ 6858000 h 6858000"/>
              <a:gd name="connsiteX3" fmla="*/ 0 w 6835111"/>
              <a:gd name="connsiteY3" fmla="*/ 6854689 h 6858000"/>
              <a:gd name="connsiteX4" fmla="*/ 1090378 w 6835111"/>
              <a:gd name="connsiteY4" fmla="*/ 3083152 h 6858000"/>
              <a:gd name="connsiteX5" fmla="*/ 632815 w 6835111"/>
              <a:gd name="connsiteY5" fmla="*/ 0 h 6858000"/>
              <a:gd name="connsiteX0" fmla="*/ 632815 w 7330411"/>
              <a:gd name="connsiteY0" fmla="*/ 12700 h 6870700"/>
              <a:gd name="connsiteX1" fmla="*/ 7330411 w 7330411"/>
              <a:gd name="connsiteY1" fmla="*/ 0 h 6870700"/>
              <a:gd name="connsiteX2" fmla="*/ 6835111 w 7330411"/>
              <a:gd name="connsiteY2" fmla="*/ 6870700 h 6870700"/>
              <a:gd name="connsiteX3" fmla="*/ 0 w 7330411"/>
              <a:gd name="connsiteY3" fmla="*/ 6867389 h 6870700"/>
              <a:gd name="connsiteX4" fmla="*/ 1090378 w 7330411"/>
              <a:gd name="connsiteY4" fmla="*/ 3095852 h 6870700"/>
              <a:gd name="connsiteX5" fmla="*/ 632815 w 7330411"/>
              <a:gd name="connsiteY5" fmla="*/ 12700 h 6870700"/>
              <a:gd name="connsiteX0" fmla="*/ 632815 w 7343111"/>
              <a:gd name="connsiteY0" fmla="*/ 12700 h 6883400"/>
              <a:gd name="connsiteX1" fmla="*/ 7330411 w 7343111"/>
              <a:gd name="connsiteY1" fmla="*/ 0 h 6883400"/>
              <a:gd name="connsiteX2" fmla="*/ 7343111 w 7343111"/>
              <a:gd name="connsiteY2" fmla="*/ 6883400 h 6883400"/>
              <a:gd name="connsiteX3" fmla="*/ 0 w 7343111"/>
              <a:gd name="connsiteY3" fmla="*/ 6867389 h 6883400"/>
              <a:gd name="connsiteX4" fmla="*/ 1090378 w 7343111"/>
              <a:gd name="connsiteY4" fmla="*/ 3095852 h 6883400"/>
              <a:gd name="connsiteX5" fmla="*/ 632815 w 7343111"/>
              <a:gd name="connsiteY5" fmla="*/ 12700 h 6883400"/>
              <a:gd name="connsiteX0" fmla="*/ 632815 w 7343111"/>
              <a:gd name="connsiteY0" fmla="*/ 12700 h 6883400"/>
              <a:gd name="connsiteX1" fmla="*/ 7330411 w 7343111"/>
              <a:gd name="connsiteY1" fmla="*/ 0 h 6883400"/>
              <a:gd name="connsiteX2" fmla="*/ 7343111 w 7343111"/>
              <a:gd name="connsiteY2" fmla="*/ 6883400 h 6883400"/>
              <a:gd name="connsiteX3" fmla="*/ 0 w 7343111"/>
              <a:gd name="connsiteY3" fmla="*/ 6867389 h 6883400"/>
              <a:gd name="connsiteX4" fmla="*/ 1090378 w 7343111"/>
              <a:gd name="connsiteY4" fmla="*/ 3095852 h 6883400"/>
              <a:gd name="connsiteX5" fmla="*/ 632815 w 7343111"/>
              <a:gd name="connsiteY5" fmla="*/ 12700 h 6883400"/>
              <a:gd name="connsiteX0" fmla="*/ 632815 w 7343111"/>
              <a:gd name="connsiteY0" fmla="*/ 12700 h 6883400"/>
              <a:gd name="connsiteX1" fmla="*/ 7330411 w 7343111"/>
              <a:gd name="connsiteY1" fmla="*/ 0 h 6883400"/>
              <a:gd name="connsiteX2" fmla="*/ 7343111 w 7343111"/>
              <a:gd name="connsiteY2" fmla="*/ 6883400 h 6883400"/>
              <a:gd name="connsiteX3" fmla="*/ 0 w 7343111"/>
              <a:gd name="connsiteY3" fmla="*/ 6867389 h 6883400"/>
              <a:gd name="connsiteX4" fmla="*/ 1090378 w 7343111"/>
              <a:gd name="connsiteY4" fmla="*/ 3095852 h 6883400"/>
              <a:gd name="connsiteX5" fmla="*/ 632815 w 7343111"/>
              <a:gd name="connsiteY5" fmla="*/ 12700 h 6883400"/>
              <a:gd name="connsiteX0" fmla="*/ 632815 w 7343111"/>
              <a:gd name="connsiteY0" fmla="*/ 12700 h 6883400"/>
              <a:gd name="connsiteX1" fmla="*/ 7330411 w 7343111"/>
              <a:gd name="connsiteY1" fmla="*/ 0 h 6883400"/>
              <a:gd name="connsiteX2" fmla="*/ 7343111 w 7343111"/>
              <a:gd name="connsiteY2" fmla="*/ 6883400 h 6883400"/>
              <a:gd name="connsiteX3" fmla="*/ 0 w 7343111"/>
              <a:gd name="connsiteY3" fmla="*/ 6867389 h 6883400"/>
              <a:gd name="connsiteX4" fmla="*/ 1090378 w 7343111"/>
              <a:gd name="connsiteY4" fmla="*/ 3095852 h 6883400"/>
              <a:gd name="connsiteX5" fmla="*/ 632815 w 7343111"/>
              <a:gd name="connsiteY5" fmla="*/ 12700 h 6883400"/>
              <a:gd name="connsiteX0" fmla="*/ 655675 w 7365971"/>
              <a:gd name="connsiteY0" fmla="*/ 12700 h 6883400"/>
              <a:gd name="connsiteX1" fmla="*/ 7353271 w 7365971"/>
              <a:gd name="connsiteY1" fmla="*/ 0 h 6883400"/>
              <a:gd name="connsiteX2" fmla="*/ 7365971 w 7365971"/>
              <a:gd name="connsiteY2" fmla="*/ 6883400 h 6883400"/>
              <a:gd name="connsiteX3" fmla="*/ 0 w 7365971"/>
              <a:gd name="connsiteY3" fmla="*/ 6867389 h 6883400"/>
              <a:gd name="connsiteX4" fmla="*/ 1113238 w 7365971"/>
              <a:gd name="connsiteY4" fmla="*/ 3095852 h 6883400"/>
              <a:gd name="connsiteX5" fmla="*/ 655675 w 7365971"/>
              <a:gd name="connsiteY5" fmla="*/ 12700 h 6883400"/>
              <a:gd name="connsiteX0" fmla="*/ 655675 w 7365971"/>
              <a:gd name="connsiteY0" fmla="*/ 12700 h 6883400"/>
              <a:gd name="connsiteX1" fmla="*/ 7353271 w 7365971"/>
              <a:gd name="connsiteY1" fmla="*/ 0 h 6883400"/>
              <a:gd name="connsiteX2" fmla="*/ 7365971 w 7365971"/>
              <a:gd name="connsiteY2" fmla="*/ 6883400 h 6883400"/>
              <a:gd name="connsiteX3" fmla="*/ 0 w 7365971"/>
              <a:gd name="connsiteY3" fmla="*/ 6867389 h 6883400"/>
              <a:gd name="connsiteX4" fmla="*/ 1113238 w 7365971"/>
              <a:gd name="connsiteY4" fmla="*/ 3095852 h 6883400"/>
              <a:gd name="connsiteX5" fmla="*/ 655675 w 7365971"/>
              <a:gd name="connsiteY5" fmla="*/ 12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5971" h="6883400">
                <a:moveTo>
                  <a:pt x="655675" y="12700"/>
                </a:moveTo>
                <a:lnTo>
                  <a:pt x="7353271" y="0"/>
                </a:lnTo>
                <a:cubicBezTo>
                  <a:pt x="7357504" y="2294467"/>
                  <a:pt x="7361738" y="4588933"/>
                  <a:pt x="7365971" y="6883400"/>
                </a:cubicBezTo>
                <a:lnTo>
                  <a:pt x="0" y="6867389"/>
                </a:lnTo>
                <a:cubicBezTo>
                  <a:pt x="376159" y="6199490"/>
                  <a:pt x="1019019" y="5043911"/>
                  <a:pt x="1113238" y="3095852"/>
                </a:cubicBezTo>
                <a:cubicBezTo>
                  <a:pt x="1113238" y="899856"/>
                  <a:pt x="663295" y="242736"/>
                  <a:pt x="655675" y="12700"/>
                </a:cubicBezTo>
                <a:close/>
              </a:path>
            </a:pathLst>
          </a:custGeom>
          <a:solidFill>
            <a:schemeClr val="accent6"/>
          </a:solidFill>
        </p:spPr>
        <p:txBody>
          <a:bodyPr wrap="square" anchor="ctr" anchorCtr="0">
            <a:noAutofit/>
          </a:bodyPr>
          <a:lstStyle>
            <a:lvl1pPr algn="ctr">
              <a:defRPr/>
            </a:lvl1pPr>
          </a:lstStyle>
          <a:p>
            <a:r>
              <a:rPr lang="es-ES"/>
              <a:t>Haga clic en el icono para agregar una imagen</a:t>
            </a:r>
            <a:endParaRPr lang="es-ES" dirty="0"/>
          </a:p>
        </p:txBody>
      </p:sp>
      <p:sp>
        <p:nvSpPr>
          <p:cNvPr id="3" name="Título 2">
            <a:extLst>
              <a:ext uri="{FF2B5EF4-FFF2-40B4-BE49-F238E27FC236}">
                <a16:creationId xmlns:a16="http://schemas.microsoft.com/office/drawing/2014/main" id="{6F728429-56C8-463C-B60F-275B7E8A4D80}"/>
              </a:ext>
            </a:extLst>
          </p:cNvPr>
          <p:cNvSpPr>
            <a:spLocks noGrp="1"/>
          </p:cNvSpPr>
          <p:nvPr>
            <p:ph type="title"/>
          </p:nvPr>
        </p:nvSpPr>
        <p:spPr/>
        <p:txBody>
          <a:bodyPr/>
          <a:lstStyle>
            <a:lvl1pPr>
              <a:defRPr>
                <a:solidFill>
                  <a:schemeClr val="bg1"/>
                </a:solidFill>
              </a:defRPr>
            </a:lvl1pPr>
          </a:lstStyle>
          <a:p>
            <a:r>
              <a:rPr lang="es-ES"/>
              <a:t>Haga clic para modificar el estilo de título del patrón</a:t>
            </a:r>
          </a:p>
        </p:txBody>
      </p:sp>
      <p:sp>
        <p:nvSpPr>
          <p:cNvPr id="5" name="Rectangle">
            <a:extLst>
              <a:ext uri="{FF2B5EF4-FFF2-40B4-BE49-F238E27FC236}">
                <a16:creationId xmlns:a16="http://schemas.microsoft.com/office/drawing/2014/main" id="{4A2BE3BA-BDC6-4866-A918-3C780660CE2A}"/>
              </a:ext>
            </a:extLst>
          </p:cNvPr>
          <p:cNvSpPr/>
          <p:nvPr userDrawn="1"/>
        </p:nvSpPr>
        <p:spPr>
          <a:xfrm>
            <a:off x="941424" y="1115257"/>
            <a:ext cx="468000" cy="45719"/>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00">
              <a:solidFill>
                <a:schemeClr val="bg1"/>
              </a:solidFill>
            </a:endParaRPr>
          </a:p>
        </p:txBody>
      </p:sp>
    </p:spTree>
    <p:extLst>
      <p:ext uri="{BB962C8B-B14F-4D97-AF65-F5344CB8AC3E}">
        <p14:creationId xmlns:p14="http://schemas.microsoft.com/office/powerpoint/2010/main" val="179252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ortadilla 1">
    <p:spTree>
      <p:nvGrpSpPr>
        <p:cNvPr id="1" name=""/>
        <p:cNvGrpSpPr/>
        <p:nvPr/>
      </p:nvGrpSpPr>
      <p:grpSpPr>
        <a:xfrm>
          <a:off x="0" y="0"/>
          <a:ext cx="0" cy="0"/>
          <a:chOff x="0" y="0"/>
          <a:chExt cx="0" cy="0"/>
        </a:xfrm>
      </p:grpSpPr>
      <p:sp>
        <p:nvSpPr>
          <p:cNvPr id="6" name="Marcador de posición de imagen 3">
            <a:extLst>
              <a:ext uri="{FF2B5EF4-FFF2-40B4-BE49-F238E27FC236}">
                <a16:creationId xmlns:a16="http://schemas.microsoft.com/office/drawing/2014/main" id="{31FC73F0-477B-4442-8273-AEC3FA08456E}"/>
              </a:ext>
            </a:extLst>
          </p:cNvPr>
          <p:cNvSpPr>
            <a:spLocks noGrp="1"/>
          </p:cNvSpPr>
          <p:nvPr>
            <p:ph type="pic" sz="quarter" idx="10"/>
          </p:nvPr>
        </p:nvSpPr>
        <p:spPr>
          <a:xfrm>
            <a:off x="0" y="0"/>
            <a:ext cx="12192000" cy="6858000"/>
          </a:xfrm>
          <a:solidFill>
            <a:schemeClr val="accent6"/>
          </a:solidFill>
        </p:spPr>
        <p:txBody>
          <a:bodyPr vert="horz" wrap="square" lIns="72000" tIns="72000" rIns="72000" bIns="72000" rtlCol="0" anchor="ctr" anchorCtr="0">
            <a:noAutofit/>
          </a:bodyPr>
          <a:lstStyle>
            <a:lvl1pPr>
              <a:defRPr lang="es-ES"/>
            </a:lvl1pPr>
          </a:lstStyle>
          <a:p>
            <a:pPr lvl="0" algn="ctr"/>
            <a:r>
              <a:rPr lang="es-ES"/>
              <a:t>Haga clic en el icono para agregar una imagen</a:t>
            </a:r>
          </a:p>
        </p:txBody>
      </p:sp>
      <p:pic>
        <p:nvPicPr>
          <p:cNvPr id="7" name="Gráfico 6">
            <a:extLst>
              <a:ext uri="{FF2B5EF4-FFF2-40B4-BE49-F238E27FC236}">
                <a16:creationId xmlns:a16="http://schemas.microsoft.com/office/drawing/2014/main" id="{EB8C487B-98C5-4DC0-9DC2-B0CC72A03E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577388" y="6305017"/>
            <a:ext cx="1919287" cy="282972"/>
          </a:xfrm>
          <a:prstGeom prst="rect">
            <a:avLst/>
          </a:prstGeom>
        </p:spPr>
      </p:pic>
      <p:sp>
        <p:nvSpPr>
          <p:cNvPr id="9" name="Marcador de texto 14">
            <a:extLst>
              <a:ext uri="{FF2B5EF4-FFF2-40B4-BE49-F238E27FC236}">
                <a16:creationId xmlns:a16="http://schemas.microsoft.com/office/drawing/2014/main" id="{9B44FDDB-8FD7-4BA7-99DB-A480E2377BA4}"/>
              </a:ext>
            </a:extLst>
          </p:cNvPr>
          <p:cNvSpPr>
            <a:spLocks noGrp="1"/>
          </p:cNvSpPr>
          <p:nvPr>
            <p:ph type="body" sz="quarter" idx="12" hasCustomPrompt="1"/>
          </p:nvPr>
        </p:nvSpPr>
        <p:spPr>
          <a:xfrm>
            <a:off x="493862" y="599078"/>
            <a:ext cx="3982888" cy="1031803"/>
          </a:xfrm>
        </p:spPr>
        <p:txBody>
          <a:bodyPr anchor="b" anchorCtr="0"/>
          <a:lstStyle>
            <a:lvl1pPr>
              <a:defRPr kumimoji="0" lang="es-ES" sz="3200" b="1" i="0" u="none" strike="noStrike" kern="1200" cap="none" spc="0" normalizeH="0" baseline="0" dirty="0" smtClean="0">
                <a:ln>
                  <a:noFill/>
                </a:ln>
                <a:solidFill>
                  <a:schemeClr val="bg1"/>
                </a:solidFill>
                <a:effectLst/>
                <a:uLnTx/>
                <a:uFillTx/>
                <a:latin typeface="Neo Sans"/>
                <a:ea typeface="+mn-ea"/>
                <a:cs typeface="+mn-cs"/>
              </a:defRPr>
            </a:lvl1pPr>
            <a:lvl2pPr marL="0" indent="0">
              <a:buNone/>
              <a:defRPr/>
            </a:lvl2pPr>
          </a:lstStyle>
          <a:p>
            <a:pPr lvl="0"/>
            <a:r>
              <a:rPr lang="es-ES" dirty="0"/>
              <a:t>Insertar título </a:t>
            </a:r>
            <a:br>
              <a:rPr lang="es-ES" dirty="0"/>
            </a:br>
            <a:r>
              <a:rPr lang="es-ES" dirty="0"/>
              <a:t>de portadilla</a:t>
            </a:r>
          </a:p>
        </p:txBody>
      </p:sp>
      <p:sp>
        <p:nvSpPr>
          <p:cNvPr id="10" name="Marcador de posición de imagen 15">
            <a:extLst>
              <a:ext uri="{FF2B5EF4-FFF2-40B4-BE49-F238E27FC236}">
                <a16:creationId xmlns:a16="http://schemas.microsoft.com/office/drawing/2014/main" id="{6BB3DC44-B227-44BC-8DEB-E1BDCCB09E01}"/>
              </a:ext>
            </a:extLst>
          </p:cNvPr>
          <p:cNvSpPr>
            <a:spLocks noGrp="1"/>
          </p:cNvSpPr>
          <p:nvPr>
            <p:ph type="pic" sz="quarter" idx="11"/>
          </p:nvPr>
        </p:nvSpPr>
        <p:spPr>
          <a:xfrm>
            <a:off x="6137813" y="2259007"/>
            <a:ext cx="2088645" cy="4141335"/>
          </a:xfrm>
          <a:custGeom>
            <a:avLst/>
            <a:gdLst>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2687249 w 4809506"/>
              <a:gd name="connsiteY4" fmla="*/ 6444137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494138 w 4809506"/>
              <a:gd name="connsiteY5" fmla="*/ 6444872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2016444 w 4809506"/>
              <a:gd name="connsiteY5" fmla="*/ 8430487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2016444 w 4809506"/>
              <a:gd name="connsiteY5" fmla="*/ 8430487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10047"/>
              <a:gd name="connsiteY0" fmla="*/ 0 h 9537285"/>
              <a:gd name="connsiteX1" fmla="*/ 4796431 w 4810047"/>
              <a:gd name="connsiteY1" fmla="*/ 3734617 h 9537285"/>
              <a:gd name="connsiteX2" fmla="*/ 4809506 w 4810047"/>
              <a:gd name="connsiteY2" fmla="*/ 4076881 h 9537285"/>
              <a:gd name="connsiteX3" fmla="*/ 4809506 w 4810047"/>
              <a:gd name="connsiteY3" fmla="*/ 6444872 h 9537285"/>
              <a:gd name="connsiteX4" fmla="*/ 4809652 w 4810047"/>
              <a:gd name="connsiteY4" fmla="*/ 9537285 h 9537285"/>
              <a:gd name="connsiteX5" fmla="*/ 2016444 w 4810047"/>
              <a:gd name="connsiteY5" fmla="*/ 8430487 h 9537285"/>
              <a:gd name="connsiteX6" fmla="*/ 454509 w 4810047"/>
              <a:gd name="connsiteY6" fmla="*/ 6360873 h 9537285"/>
              <a:gd name="connsiteX7" fmla="*/ 0 w 4810047"/>
              <a:gd name="connsiteY7" fmla="*/ 4208750 h 9537285"/>
              <a:gd name="connsiteX8" fmla="*/ 2074422 w 4810047"/>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54509 w 4810046"/>
              <a:gd name="connsiteY6" fmla="*/ 6360873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54509 w 4810046"/>
              <a:gd name="connsiteY6" fmla="*/ 6360873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32447 w 4810046"/>
              <a:gd name="connsiteY6" fmla="*/ 6374111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32447 w 4810046"/>
              <a:gd name="connsiteY6" fmla="*/ 6374111 h 9537285"/>
              <a:gd name="connsiteX7" fmla="*/ 0 w 4810046"/>
              <a:gd name="connsiteY7" fmla="*/ 4208750 h 9537285"/>
              <a:gd name="connsiteX8" fmla="*/ 2074422 w 4810046"/>
              <a:gd name="connsiteY8" fmla="*/ 0 h 953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046" h="9537285">
                <a:moveTo>
                  <a:pt x="2074422" y="0"/>
                </a:moveTo>
                <a:cubicBezTo>
                  <a:pt x="3579532" y="616164"/>
                  <a:pt x="4666446" y="2040144"/>
                  <a:pt x="4796431" y="3734617"/>
                </a:cubicBezTo>
                <a:lnTo>
                  <a:pt x="4809506" y="4076881"/>
                </a:lnTo>
                <a:lnTo>
                  <a:pt x="4809506" y="6444872"/>
                </a:lnTo>
                <a:cubicBezTo>
                  <a:pt x="4808084" y="7446260"/>
                  <a:pt x="4811074" y="8535897"/>
                  <a:pt x="4809652" y="9537285"/>
                </a:cubicBezTo>
                <a:cubicBezTo>
                  <a:pt x="4250703" y="9515467"/>
                  <a:pt x="2893093" y="9153889"/>
                  <a:pt x="2016444" y="8430487"/>
                </a:cubicBezTo>
                <a:cubicBezTo>
                  <a:pt x="1133976" y="7718554"/>
                  <a:pt x="714818" y="6984558"/>
                  <a:pt x="432447" y="6374111"/>
                </a:cubicBezTo>
                <a:cubicBezTo>
                  <a:pt x="140268" y="5716519"/>
                  <a:pt x="0" y="4975105"/>
                  <a:pt x="0" y="4208750"/>
                </a:cubicBezTo>
                <a:cubicBezTo>
                  <a:pt x="0" y="2493757"/>
                  <a:pt x="812996" y="970459"/>
                  <a:pt x="2074422" y="0"/>
                </a:cubicBezTo>
                <a:close/>
              </a:path>
            </a:pathLst>
          </a:custGeom>
          <a:solidFill>
            <a:schemeClr val="accent4"/>
          </a:solidFill>
        </p:spPr>
        <p:txBody>
          <a:bodyPr wrap="square" anchor="ctr" anchorCtr="0">
            <a:noAutofit/>
          </a:bodyPr>
          <a:lstStyle>
            <a:lvl1pPr algn="ctr">
              <a:defRPr/>
            </a:lvl1pPr>
          </a:lstStyle>
          <a:p>
            <a:r>
              <a:rPr lang="es-ES"/>
              <a:t>Haga clic en el icono para agregar una imagen</a:t>
            </a:r>
            <a:endParaRPr lang="es-ES" dirty="0"/>
          </a:p>
        </p:txBody>
      </p:sp>
      <p:sp>
        <p:nvSpPr>
          <p:cNvPr id="11" name="Marcador de posición de imagen 15">
            <a:extLst>
              <a:ext uri="{FF2B5EF4-FFF2-40B4-BE49-F238E27FC236}">
                <a16:creationId xmlns:a16="http://schemas.microsoft.com/office/drawing/2014/main" id="{08EB220B-E56D-415A-B0C4-03E31CC80CE8}"/>
              </a:ext>
            </a:extLst>
          </p:cNvPr>
          <p:cNvSpPr>
            <a:spLocks noGrp="1"/>
          </p:cNvSpPr>
          <p:nvPr>
            <p:ph type="pic" sz="quarter" idx="14"/>
          </p:nvPr>
        </p:nvSpPr>
        <p:spPr>
          <a:xfrm>
            <a:off x="8568208" y="2860668"/>
            <a:ext cx="1053800" cy="2222042"/>
          </a:xfrm>
          <a:custGeom>
            <a:avLst/>
            <a:gdLst>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809506"/>
              <a:gd name="connsiteY0" fmla="*/ 0 h 6444872"/>
              <a:gd name="connsiteX1" fmla="*/ 4796431 w 4809506"/>
              <a:gd name="connsiteY1" fmla="*/ 3734617 h 6444872"/>
              <a:gd name="connsiteX2" fmla="*/ 4809506 w 4809506"/>
              <a:gd name="connsiteY2" fmla="*/ 4076881 h 6444872"/>
              <a:gd name="connsiteX3" fmla="*/ 2753547 w 4809506"/>
              <a:gd name="connsiteY3" fmla="*/ 504634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796431"/>
              <a:gd name="connsiteY0" fmla="*/ 0 h 6444872"/>
              <a:gd name="connsiteX1" fmla="*/ 4796431 w 4796431"/>
              <a:gd name="connsiteY1" fmla="*/ 3734617 h 6444872"/>
              <a:gd name="connsiteX2" fmla="*/ 2753547 w 4796431"/>
              <a:gd name="connsiteY2" fmla="*/ 5046342 h 6444872"/>
              <a:gd name="connsiteX3" fmla="*/ 494138 w 4796431"/>
              <a:gd name="connsiteY3" fmla="*/ 6444872 h 6444872"/>
              <a:gd name="connsiteX4" fmla="*/ 454509 w 4796431"/>
              <a:gd name="connsiteY4" fmla="*/ 6360873 h 6444872"/>
              <a:gd name="connsiteX5" fmla="*/ 0 w 4796431"/>
              <a:gd name="connsiteY5" fmla="*/ 4208750 h 6444872"/>
              <a:gd name="connsiteX6" fmla="*/ 2074422 w 4796431"/>
              <a:gd name="connsiteY6" fmla="*/ 0 h 6444872"/>
              <a:gd name="connsiteX0" fmla="*/ 2074422 w 3409855"/>
              <a:gd name="connsiteY0" fmla="*/ 0 h 6444872"/>
              <a:gd name="connsiteX1" fmla="*/ 3409855 w 3409855"/>
              <a:gd name="connsiteY1" fmla="*/ 2431712 h 6444872"/>
              <a:gd name="connsiteX2" fmla="*/ 2753547 w 3409855"/>
              <a:gd name="connsiteY2" fmla="*/ 5046342 h 6444872"/>
              <a:gd name="connsiteX3" fmla="*/ 494138 w 3409855"/>
              <a:gd name="connsiteY3" fmla="*/ 6444872 h 6444872"/>
              <a:gd name="connsiteX4" fmla="*/ 454509 w 3409855"/>
              <a:gd name="connsiteY4" fmla="*/ 6360873 h 6444872"/>
              <a:gd name="connsiteX5" fmla="*/ 0 w 3409855"/>
              <a:gd name="connsiteY5" fmla="*/ 4208750 h 6444872"/>
              <a:gd name="connsiteX6" fmla="*/ 2074422 w 3409855"/>
              <a:gd name="connsiteY6" fmla="*/ 0 h 6444872"/>
              <a:gd name="connsiteX0" fmla="*/ 1756354 w 3091787"/>
              <a:gd name="connsiteY0" fmla="*/ 0 h 6444872"/>
              <a:gd name="connsiteX1" fmla="*/ 3091787 w 3091787"/>
              <a:gd name="connsiteY1" fmla="*/ 2431712 h 6444872"/>
              <a:gd name="connsiteX2" fmla="*/ 2435479 w 3091787"/>
              <a:gd name="connsiteY2" fmla="*/ 5046342 h 6444872"/>
              <a:gd name="connsiteX3" fmla="*/ 176070 w 3091787"/>
              <a:gd name="connsiteY3" fmla="*/ 6444872 h 6444872"/>
              <a:gd name="connsiteX4" fmla="*/ 136441 w 3091787"/>
              <a:gd name="connsiteY4" fmla="*/ 6360873 h 6444872"/>
              <a:gd name="connsiteX5" fmla="*/ 112249 w 3091787"/>
              <a:gd name="connsiteY5" fmla="*/ 2320136 h 6444872"/>
              <a:gd name="connsiteX6" fmla="*/ 1756354 w 3091787"/>
              <a:gd name="connsiteY6" fmla="*/ 0 h 6444872"/>
              <a:gd name="connsiteX0" fmla="*/ 1756354 w 3091787"/>
              <a:gd name="connsiteY0" fmla="*/ 0 h 6444872"/>
              <a:gd name="connsiteX1" fmla="*/ 3091787 w 3091787"/>
              <a:gd name="connsiteY1" fmla="*/ 2431712 h 6444872"/>
              <a:gd name="connsiteX2" fmla="*/ 2435479 w 3091787"/>
              <a:gd name="connsiteY2" fmla="*/ 5046342 h 6444872"/>
              <a:gd name="connsiteX3" fmla="*/ 176070 w 3091787"/>
              <a:gd name="connsiteY3" fmla="*/ 6444872 h 6444872"/>
              <a:gd name="connsiteX4" fmla="*/ 136441 w 3091787"/>
              <a:gd name="connsiteY4" fmla="*/ 6360873 h 6444872"/>
              <a:gd name="connsiteX5" fmla="*/ 112249 w 3091787"/>
              <a:gd name="connsiteY5" fmla="*/ 2320136 h 6444872"/>
              <a:gd name="connsiteX6" fmla="*/ 1756354 w 3091787"/>
              <a:gd name="connsiteY6" fmla="*/ 0 h 6444872"/>
              <a:gd name="connsiteX0" fmla="*/ 1756354 w 3091787"/>
              <a:gd name="connsiteY0" fmla="*/ 0 h 6466832"/>
              <a:gd name="connsiteX1" fmla="*/ 3091787 w 3091787"/>
              <a:gd name="connsiteY1" fmla="*/ 2431712 h 6466832"/>
              <a:gd name="connsiteX2" fmla="*/ 2435479 w 3091787"/>
              <a:gd name="connsiteY2" fmla="*/ 5046342 h 6466832"/>
              <a:gd name="connsiteX3" fmla="*/ 136441 w 3091787"/>
              <a:gd name="connsiteY3" fmla="*/ 6360873 h 6466832"/>
              <a:gd name="connsiteX4" fmla="*/ 112249 w 3091787"/>
              <a:gd name="connsiteY4" fmla="*/ 2320136 h 6466832"/>
              <a:gd name="connsiteX5" fmla="*/ 1756354 w 3091787"/>
              <a:gd name="connsiteY5" fmla="*/ 0 h 6466832"/>
              <a:gd name="connsiteX0" fmla="*/ 1808465 w 3143898"/>
              <a:gd name="connsiteY0" fmla="*/ 0 h 6531650"/>
              <a:gd name="connsiteX1" fmla="*/ 3143898 w 3143898"/>
              <a:gd name="connsiteY1" fmla="*/ 2431712 h 6531650"/>
              <a:gd name="connsiteX2" fmla="*/ 2487590 w 3143898"/>
              <a:gd name="connsiteY2" fmla="*/ 5046342 h 6531650"/>
              <a:gd name="connsiteX3" fmla="*/ 119074 w 3143898"/>
              <a:gd name="connsiteY3" fmla="*/ 6430352 h 6531650"/>
              <a:gd name="connsiteX4" fmla="*/ 164360 w 3143898"/>
              <a:gd name="connsiteY4" fmla="*/ 2320136 h 6531650"/>
              <a:gd name="connsiteX5" fmla="*/ 1808465 w 3143898"/>
              <a:gd name="connsiteY5" fmla="*/ 0 h 6531650"/>
              <a:gd name="connsiteX0" fmla="*/ 1689500 w 3024933"/>
              <a:gd name="connsiteY0" fmla="*/ 0 h 6531651"/>
              <a:gd name="connsiteX1" fmla="*/ 3024933 w 3024933"/>
              <a:gd name="connsiteY1" fmla="*/ 2431712 h 6531651"/>
              <a:gd name="connsiteX2" fmla="*/ 2368625 w 3024933"/>
              <a:gd name="connsiteY2" fmla="*/ 5046342 h 6531651"/>
              <a:gd name="connsiteX3" fmla="*/ 109 w 3024933"/>
              <a:gd name="connsiteY3" fmla="*/ 6430352 h 6531651"/>
              <a:gd name="connsiteX4" fmla="*/ 45395 w 3024933"/>
              <a:gd name="connsiteY4" fmla="*/ 2320136 h 6531651"/>
              <a:gd name="connsiteX5" fmla="*/ 1689500 w 3024933"/>
              <a:gd name="connsiteY5" fmla="*/ 0 h 6531651"/>
              <a:gd name="connsiteX0" fmla="*/ 1689500 w 3024933"/>
              <a:gd name="connsiteY0" fmla="*/ 0 h 6436339"/>
              <a:gd name="connsiteX1" fmla="*/ 3024933 w 3024933"/>
              <a:gd name="connsiteY1" fmla="*/ 2431712 h 6436339"/>
              <a:gd name="connsiteX2" fmla="*/ 2368625 w 3024933"/>
              <a:gd name="connsiteY2" fmla="*/ 5046342 h 6436339"/>
              <a:gd name="connsiteX3" fmla="*/ 109 w 3024933"/>
              <a:gd name="connsiteY3" fmla="*/ 6430352 h 6436339"/>
              <a:gd name="connsiteX4" fmla="*/ 45395 w 3024933"/>
              <a:gd name="connsiteY4" fmla="*/ 2320136 h 6436339"/>
              <a:gd name="connsiteX5" fmla="*/ 1689500 w 3024933"/>
              <a:gd name="connsiteY5" fmla="*/ 0 h 6436339"/>
              <a:gd name="connsiteX0" fmla="*/ 1689500 w 3024933"/>
              <a:gd name="connsiteY0" fmla="*/ 0 h 6436301"/>
              <a:gd name="connsiteX1" fmla="*/ 3024933 w 3024933"/>
              <a:gd name="connsiteY1" fmla="*/ 2431712 h 6436301"/>
              <a:gd name="connsiteX2" fmla="*/ 2368625 w 3024933"/>
              <a:gd name="connsiteY2" fmla="*/ 5046342 h 6436301"/>
              <a:gd name="connsiteX3" fmla="*/ 109 w 3024933"/>
              <a:gd name="connsiteY3" fmla="*/ 6430352 h 6436301"/>
              <a:gd name="connsiteX4" fmla="*/ 45395 w 3024933"/>
              <a:gd name="connsiteY4" fmla="*/ 2320136 h 6436301"/>
              <a:gd name="connsiteX5" fmla="*/ 1689500 w 3024933"/>
              <a:gd name="connsiteY5" fmla="*/ 0 h 6436301"/>
              <a:gd name="connsiteX0" fmla="*/ 1689500 w 3024933"/>
              <a:gd name="connsiteY0" fmla="*/ 0 h 6430352"/>
              <a:gd name="connsiteX1" fmla="*/ 3024933 w 3024933"/>
              <a:gd name="connsiteY1" fmla="*/ 2431712 h 6430352"/>
              <a:gd name="connsiteX2" fmla="*/ 2368625 w 3024933"/>
              <a:gd name="connsiteY2" fmla="*/ 5046342 h 6430352"/>
              <a:gd name="connsiteX3" fmla="*/ 109 w 3024933"/>
              <a:gd name="connsiteY3" fmla="*/ 6430352 h 6430352"/>
              <a:gd name="connsiteX4" fmla="*/ 45395 w 3024933"/>
              <a:gd name="connsiteY4" fmla="*/ 2320136 h 6430352"/>
              <a:gd name="connsiteX5" fmla="*/ 1689500 w 3024933"/>
              <a:gd name="connsiteY5" fmla="*/ 0 h 6430352"/>
              <a:gd name="connsiteX0" fmla="*/ 1689500 w 3040972"/>
              <a:gd name="connsiteY0" fmla="*/ 0 h 6430352"/>
              <a:gd name="connsiteX1" fmla="*/ 3024933 w 3040972"/>
              <a:gd name="connsiteY1" fmla="*/ 2431712 h 6430352"/>
              <a:gd name="connsiteX2" fmla="*/ 2368625 w 3040972"/>
              <a:gd name="connsiteY2" fmla="*/ 5046342 h 6430352"/>
              <a:gd name="connsiteX3" fmla="*/ 109 w 3040972"/>
              <a:gd name="connsiteY3" fmla="*/ 6430352 h 6430352"/>
              <a:gd name="connsiteX4" fmla="*/ 45395 w 3040972"/>
              <a:gd name="connsiteY4" fmla="*/ 2320136 h 6430352"/>
              <a:gd name="connsiteX5" fmla="*/ 1689500 w 3040972"/>
              <a:gd name="connsiteY5" fmla="*/ 0 h 6430352"/>
              <a:gd name="connsiteX0" fmla="*/ 1689500 w 3049075"/>
              <a:gd name="connsiteY0" fmla="*/ 0 h 6430352"/>
              <a:gd name="connsiteX1" fmla="*/ 3024933 w 3049075"/>
              <a:gd name="connsiteY1" fmla="*/ 2431712 h 6430352"/>
              <a:gd name="connsiteX2" fmla="*/ 2368625 w 3049075"/>
              <a:gd name="connsiteY2" fmla="*/ 5046342 h 6430352"/>
              <a:gd name="connsiteX3" fmla="*/ 109 w 3049075"/>
              <a:gd name="connsiteY3" fmla="*/ 6430352 h 6430352"/>
              <a:gd name="connsiteX4" fmla="*/ 45395 w 3049075"/>
              <a:gd name="connsiteY4" fmla="*/ 2320136 h 6430352"/>
              <a:gd name="connsiteX5" fmla="*/ 1689500 w 3049075"/>
              <a:gd name="connsiteY5" fmla="*/ 0 h 6430352"/>
              <a:gd name="connsiteX0" fmla="*/ 1689881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689881 w 3049456"/>
              <a:gd name="connsiteY5" fmla="*/ 0 h 6430352"/>
              <a:gd name="connsiteX0" fmla="*/ 1689881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689881 w 3049456"/>
              <a:gd name="connsiteY5" fmla="*/ 0 h 6430352"/>
              <a:gd name="connsiteX0" fmla="*/ 1689881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689881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830 w 3049456"/>
              <a:gd name="connsiteY0" fmla="*/ 0 h 6430352"/>
              <a:gd name="connsiteX1" fmla="*/ 3025314 w 3049456"/>
              <a:gd name="connsiteY1" fmla="*/ 2431712 h 6430352"/>
              <a:gd name="connsiteX2" fmla="*/ 2369006 w 3049456"/>
              <a:gd name="connsiteY2" fmla="*/ 5046342 h 6430352"/>
              <a:gd name="connsiteX3" fmla="*/ 490 w 3049456"/>
              <a:gd name="connsiteY3" fmla="*/ 6430352 h 6430352"/>
              <a:gd name="connsiteX4" fmla="*/ 45776 w 3049456"/>
              <a:gd name="connsiteY4" fmla="*/ 2320136 h 6430352"/>
              <a:gd name="connsiteX5" fmla="*/ 1718830 w 3049456"/>
              <a:gd name="connsiteY5" fmla="*/ 0 h 6430352"/>
              <a:gd name="connsiteX0" fmla="*/ 1718956 w 3049582"/>
              <a:gd name="connsiteY0" fmla="*/ 0 h 6430352"/>
              <a:gd name="connsiteX1" fmla="*/ 3025440 w 3049582"/>
              <a:gd name="connsiteY1" fmla="*/ 2431712 h 6430352"/>
              <a:gd name="connsiteX2" fmla="*/ 2369132 w 3049582"/>
              <a:gd name="connsiteY2" fmla="*/ 5046342 h 6430352"/>
              <a:gd name="connsiteX3" fmla="*/ 616 w 3049582"/>
              <a:gd name="connsiteY3" fmla="*/ 6430352 h 6430352"/>
              <a:gd name="connsiteX4" fmla="*/ 45902 w 3049582"/>
              <a:gd name="connsiteY4" fmla="*/ 2320136 h 6430352"/>
              <a:gd name="connsiteX5" fmla="*/ 1718956 w 3049582"/>
              <a:gd name="connsiteY5" fmla="*/ 0 h 643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9582" h="6430352">
                <a:moveTo>
                  <a:pt x="1718956" y="0"/>
                </a:moveTo>
                <a:cubicBezTo>
                  <a:pt x="2152942" y="396149"/>
                  <a:pt x="2710180" y="771978"/>
                  <a:pt x="3025440" y="2431712"/>
                </a:cubicBezTo>
                <a:cubicBezTo>
                  <a:pt x="3142483" y="3546429"/>
                  <a:pt x="2819495" y="4389023"/>
                  <a:pt x="2369132" y="5046342"/>
                </a:cubicBezTo>
                <a:cubicBezTo>
                  <a:pt x="1975002" y="5695412"/>
                  <a:pt x="839430" y="6421531"/>
                  <a:pt x="616" y="6430352"/>
                </a:cubicBezTo>
                <a:cubicBezTo>
                  <a:pt x="-2070" y="5680122"/>
                  <a:pt x="2477" y="2912797"/>
                  <a:pt x="45902" y="2320136"/>
                </a:cubicBezTo>
                <a:cubicBezTo>
                  <a:pt x="329605" y="564613"/>
                  <a:pt x="1395486" y="217778"/>
                  <a:pt x="1718956" y="0"/>
                </a:cubicBezTo>
                <a:close/>
              </a:path>
            </a:pathLst>
          </a:custGeom>
          <a:solidFill>
            <a:schemeClr val="accent4"/>
          </a:solidFill>
        </p:spPr>
        <p:txBody>
          <a:bodyPr wrap="square" anchor="ctr" anchorCtr="0">
            <a:noAutofit/>
          </a:bodyPr>
          <a:lstStyle>
            <a:lvl1pPr algn="ctr">
              <a:defRPr/>
            </a:lvl1pPr>
          </a:lstStyle>
          <a:p>
            <a:r>
              <a:rPr lang="es-ES"/>
              <a:t>Haga clic en el icono para agregar una imagen</a:t>
            </a:r>
            <a:endParaRPr lang="es-ES" dirty="0"/>
          </a:p>
        </p:txBody>
      </p:sp>
    </p:spTree>
    <p:extLst>
      <p:ext uri="{BB962C8B-B14F-4D97-AF65-F5344CB8AC3E}">
        <p14:creationId xmlns:p14="http://schemas.microsoft.com/office/powerpoint/2010/main" val="506289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ólo título con foto entera">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20FFBE9D-903A-4704-8910-A2F28F68FBBB}"/>
              </a:ext>
            </a:extLst>
          </p:cNvPr>
          <p:cNvSpPr>
            <a:spLocks noGrp="1"/>
          </p:cNvSpPr>
          <p:nvPr>
            <p:ph type="pic" sz="quarter" idx="10"/>
          </p:nvPr>
        </p:nvSpPr>
        <p:spPr>
          <a:xfrm>
            <a:off x="0" y="0"/>
            <a:ext cx="12192000" cy="6858000"/>
          </a:xfrm>
          <a:solidFill>
            <a:schemeClr val="accent6"/>
          </a:solidFill>
        </p:spPr>
        <p:txBody>
          <a:bodyPr vert="horz" wrap="square" lIns="72000" tIns="72000" rIns="72000" bIns="72000" rtlCol="0" anchor="ctr" anchorCtr="0">
            <a:noAutofit/>
          </a:bodyPr>
          <a:lstStyle>
            <a:lvl1pPr>
              <a:defRPr lang="es-ES"/>
            </a:lvl1pPr>
          </a:lstStyle>
          <a:p>
            <a:pPr lvl="0" algn="ctr"/>
            <a:r>
              <a:rPr lang="es-ES"/>
              <a:t>Haga clic en el icono para agregar una imagen</a:t>
            </a:r>
          </a:p>
        </p:txBody>
      </p:sp>
      <p:sp>
        <p:nvSpPr>
          <p:cNvPr id="3" name="Título 2">
            <a:extLst>
              <a:ext uri="{FF2B5EF4-FFF2-40B4-BE49-F238E27FC236}">
                <a16:creationId xmlns:a16="http://schemas.microsoft.com/office/drawing/2014/main" id="{6F728429-56C8-463C-B60F-275B7E8A4D80}"/>
              </a:ext>
            </a:extLst>
          </p:cNvPr>
          <p:cNvSpPr>
            <a:spLocks noGrp="1"/>
          </p:cNvSpPr>
          <p:nvPr>
            <p:ph type="title"/>
          </p:nvPr>
        </p:nvSpPr>
        <p:spPr/>
        <p:txBody>
          <a:bodyPr/>
          <a:lstStyle>
            <a:lvl1pPr>
              <a:defRPr>
                <a:solidFill>
                  <a:schemeClr val="accent1"/>
                </a:solidFill>
              </a:defRPr>
            </a:lvl1pPr>
          </a:lstStyle>
          <a:p>
            <a:r>
              <a:rPr lang="es-ES"/>
              <a:t>Haga clic para modificar el estilo de título del patrón</a:t>
            </a:r>
            <a:endParaRPr lang="es-ES" dirty="0"/>
          </a:p>
        </p:txBody>
      </p:sp>
      <p:sp>
        <p:nvSpPr>
          <p:cNvPr id="5" name="Rectangle">
            <a:extLst>
              <a:ext uri="{FF2B5EF4-FFF2-40B4-BE49-F238E27FC236}">
                <a16:creationId xmlns:a16="http://schemas.microsoft.com/office/drawing/2014/main" id="{51229FEA-6302-4B20-A062-3F79702B0588}"/>
              </a:ext>
            </a:extLst>
          </p:cNvPr>
          <p:cNvSpPr/>
          <p:nvPr userDrawn="1"/>
        </p:nvSpPr>
        <p:spPr>
          <a:xfrm>
            <a:off x="941424" y="1115257"/>
            <a:ext cx="468000" cy="45719"/>
          </a:xfrm>
          <a:prstGeom prst="rect">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00">
              <a:solidFill>
                <a:schemeClr val="bg1"/>
              </a:solidFill>
            </a:endParaRPr>
          </a:p>
        </p:txBody>
      </p:sp>
      <p:pic>
        <p:nvPicPr>
          <p:cNvPr id="8" name="Gráfico 7">
            <a:extLst>
              <a:ext uri="{FF2B5EF4-FFF2-40B4-BE49-F238E27FC236}">
                <a16:creationId xmlns:a16="http://schemas.microsoft.com/office/drawing/2014/main" id="{2F50AFAA-1125-4EB5-A5FC-BA44EB70708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577388" y="6305017"/>
            <a:ext cx="1919287" cy="282972"/>
          </a:xfrm>
          <a:prstGeom prst="rect">
            <a:avLst/>
          </a:prstGeom>
        </p:spPr>
      </p:pic>
    </p:spTree>
    <p:extLst>
      <p:ext uri="{BB962C8B-B14F-4D97-AF65-F5344CB8AC3E}">
        <p14:creationId xmlns:p14="http://schemas.microsoft.com/office/powerpoint/2010/main" val="1463874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o título">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AD9296CF-8F8C-46E6-8152-7D425E1EF2B7}"/>
              </a:ext>
            </a:extLst>
          </p:cNvPr>
          <p:cNvSpPr>
            <a:spLocks noGrp="1"/>
          </p:cNvSpPr>
          <p:nvPr>
            <p:ph type="title" hasCustomPrompt="1"/>
          </p:nvPr>
        </p:nvSpPr>
        <p:spPr>
          <a:xfrm>
            <a:off x="843826" y="166809"/>
            <a:ext cx="63540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239739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título con pétalo fondo">
    <p:spTree>
      <p:nvGrpSpPr>
        <p:cNvPr id="1" name=""/>
        <p:cNvGrpSpPr/>
        <p:nvPr/>
      </p:nvGrpSpPr>
      <p:grpSpPr>
        <a:xfrm>
          <a:off x="0" y="0"/>
          <a:ext cx="0" cy="0"/>
          <a:chOff x="0" y="0"/>
          <a:chExt cx="0" cy="0"/>
        </a:xfrm>
      </p:grpSpPr>
      <p:sp>
        <p:nvSpPr>
          <p:cNvPr id="23" name="Forma libre: forma 22">
            <a:extLst>
              <a:ext uri="{FF2B5EF4-FFF2-40B4-BE49-F238E27FC236}">
                <a16:creationId xmlns:a16="http://schemas.microsoft.com/office/drawing/2014/main" id="{130C77E9-E46B-4BF4-99EB-D1520D2C8C6D}"/>
              </a:ext>
            </a:extLst>
          </p:cNvPr>
          <p:cNvSpPr/>
          <p:nvPr userDrawn="1"/>
        </p:nvSpPr>
        <p:spPr>
          <a:xfrm flipV="1">
            <a:off x="3837406" y="485192"/>
            <a:ext cx="8354594" cy="6372809"/>
          </a:xfrm>
          <a:custGeom>
            <a:avLst/>
            <a:gdLst>
              <a:gd name="connsiteX0" fmla="*/ 8354594 w 8354594"/>
              <a:gd name="connsiteY0" fmla="*/ 6372809 h 6372809"/>
              <a:gd name="connsiteX1" fmla="*/ 8354594 w 8354594"/>
              <a:gd name="connsiteY1" fmla="*/ 0 h 6372809"/>
              <a:gd name="connsiteX2" fmla="*/ 0 w 8354594"/>
              <a:gd name="connsiteY2" fmla="*/ 0 h 6372809"/>
              <a:gd name="connsiteX3" fmla="*/ 4822775 w 8354594"/>
              <a:gd name="connsiteY3" fmla="*/ 4822776 h 6372809"/>
              <a:gd name="connsiteX4" fmla="*/ 8195002 w 8354594"/>
              <a:gd name="connsiteY4" fmla="*/ 6362867 h 6372809"/>
              <a:gd name="connsiteX5" fmla="*/ 8354594 w 8354594"/>
              <a:gd name="connsiteY5" fmla="*/ 6372809 h 637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4594" h="6372809">
                <a:moveTo>
                  <a:pt x="8354594" y="6372809"/>
                </a:moveTo>
                <a:lnTo>
                  <a:pt x="8354594" y="0"/>
                </a:lnTo>
                <a:lnTo>
                  <a:pt x="0" y="0"/>
                </a:lnTo>
                <a:lnTo>
                  <a:pt x="4822775" y="4822776"/>
                </a:lnTo>
                <a:cubicBezTo>
                  <a:pt x="5751500" y="5751501"/>
                  <a:pt x="6948391" y="6262266"/>
                  <a:pt x="8195002" y="6362867"/>
                </a:cubicBezTo>
                <a:lnTo>
                  <a:pt x="8354594" y="6372809"/>
                </a:lnTo>
                <a:close/>
              </a:path>
            </a:pathLst>
          </a:custGeom>
          <a:solidFill>
            <a:srgbClr val="8ADCD8"/>
          </a:solidFill>
          <a:ln w="1195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fontAlgn="auto">
              <a:lnSpc>
                <a:spcPct val="100000"/>
              </a:lnSpc>
              <a:spcBef>
                <a:spcPts val="0"/>
              </a:spcBef>
              <a:spcAft>
                <a:spcPts val="0"/>
              </a:spcAft>
              <a:buClrTx/>
              <a:buSzTx/>
              <a:buFontTx/>
              <a:buNone/>
              <a:tabLst/>
            </a:pPr>
            <a:endParaRPr kumimoji="0" lang="es-ES" sz="2000" b="0" i="0" u="none" strike="noStrike" cap="none" spc="0" normalizeH="0" baseline="0">
              <a:ln>
                <a:noFill/>
              </a:ln>
              <a:solidFill>
                <a:srgbClr val="4B4F54"/>
              </a:solidFill>
              <a:effectLst/>
              <a:uLnTx/>
              <a:uFillTx/>
              <a:latin typeface="Calibri"/>
            </a:endParaRPr>
          </a:p>
        </p:txBody>
      </p:sp>
      <p:pic>
        <p:nvPicPr>
          <p:cNvPr id="5" name="Gráfico 4">
            <a:extLst>
              <a:ext uri="{FF2B5EF4-FFF2-40B4-BE49-F238E27FC236}">
                <a16:creationId xmlns:a16="http://schemas.microsoft.com/office/drawing/2014/main" id="{EBAE6568-E167-475A-BC7D-7FD1F4E162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577388" y="6305017"/>
            <a:ext cx="1919287" cy="282972"/>
          </a:xfrm>
          <a:prstGeom prst="rect">
            <a:avLst/>
          </a:prstGeom>
        </p:spPr>
      </p:pic>
      <p:sp>
        <p:nvSpPr>
          <p:cNvPr id="6" name="Título 4">
            <a:extLst>
              <a:ext uri="{FF2B5EF4-FFF2-40B4-BE49-F238E27FC236}">
                <a16:creationId xmlns:a16="http://schemas.microsoft.com/office/drawing/2014/main" id="{26470EEF-188E-4000-A722-CF3474F3072C}"/>
              </a:ext>
            </a:extLst>
          </p:cNvPr>
          <p:cNvSpPr>
            <a:spLocks noGrp="1"/>
          </p:cNvSpPr>
          <p:nvPr>
            <p:ph type="title" hasCustomPrompt="1"/>
          </p:nvPr>
        </p:nvSpPr>
        <p:spPr>
          <a:xfrm>
            <a:off x="843826" y="166809"/>
            <a:ext cx="63540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3071461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Solo título">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E88508DA-E673-4833-B642-CD7748FA174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577388" y="6305017"/>
            <a:ext cx="1919287" cy="282972"/>
          </a:xfrm>
          <a:prstGeom prst="rect">
            <a:avLst/>
          </a:prstGeom>
        </p:spPr>
      </p:pic>
    </p:spTree>
    <p:extLst>
      <p:ext uri="{BB962C8B-B14F-4D97-AF65-F5344CB8AC3E}">
        <p14:creationId xmlns:p14="http://schemas.microsoft.com/office/powerpoint/2010/main" val="2419622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675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ítulo y objetos capitulo 1">
    <p:spTree>
      <p:nvGrpSpPr>
        <p:cNvPr id="1" name=""/>
        <p:cNvGrpSpPr/>
        <p:nvPr/>
      </p:nvGrpSpPr>
      <p:grpSpPr>
        <a:xfrm>
          <a:off x="0" y="0"/>
          <a:ext cx="0" cy="0"/>
          <a:chOff x="0" y="0"/>
          <a:chExt cx="0" cy="0"/>
        </a:xfrm>
      </p:grpSpPr>
      <p:pic>
        <p:nvPicPr>
          <p:cNvPr id="13" name="Imagen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960832"/>
          </a:xfrm>
          <a:prstGeom prst="rect">
            <a:avLst/>
          </a:prstGeom>
        </p:spPr>
      </p:pic>
      <p:sp>
        <p:nvSpPr>
          <p:cNvPr id="6" name="Marcador de número de diapositiva 5"/>
          <p:cNvSpPr>
            <a:spLocks noGrp="1"/>
          </p:cNvSpPr>
          <p:nvPr>
            <p:ph type="sldNum" sz="quarter" idx="12"/>
          </p:nvPr>
        </p:nvSpPr>
        <p:spPr>
          <a:xfrm>
            <a:off x="5335354" y="6396395"/>
            <a:ext cx="1521290" cy="365125"/>
          </a:xfrm>
          <a:ln>
            <a:noFill/>
          </a:ln>
        </p:spPr>
        <p:txBody>
          <a:bodyPr/>
          <a:lstStyle>
            <a:lvl1pPr algn="ctr">
              <a:defRPr>
                <a:solidFill>
                  <a:schemeClr val="tx2"/>
                </a:solidFill>
              </a:defRPr>
            </a:lvl1pPr>
          </a:lstStyle>
          <a:p>
            <a:r>
              <a:rPr lang="es-ES" dirty="0">
                <a:solidFill>
                  <a:schemeClr val="accent1"/>
                </a:solidFill>
              </a:rPr>
              <a:t>–</a:t>
            </a:r>
            <a:r>
              <a:rPr lang="es-ES" dirty="0"/>
              <a:t> </a:t>
            </a:r>
            <a:fld id="{99AA182C-45DF-8A49-B3CA-6271E8C4F04A}" type="slidenum">
              <a:rPr lang="es-ES" smtClean="0"/>
              <a:pPr/>
              <a:t>‹Nº›</a:t>
            </a:fld>
            <a:r>
              <a:rPr lang="es-ES" dirty="0">
                <a:solidFill>
                  <a:srgbClr val="00B2A9"/>
                </a:solidFill>
              </a:rPr>
              <a:t> –</a:t>
            </a:r>
          </a:p>
        </p:txBody>
      </p:sp>
      <p:sp>
        <p:nvSpPr>
          <p:cNvPr id="11" name="Marcador de texto 4"/>
          <p:cNvSpPr>
            <a:spLocks noGrp="1"/>
          </p:cNvSpPr>
          <p:nvPr>
            <p:ph type="body" sz="quarter" idx="10" hasCustomPrompt="1"/>
          </p:nvPr>
        </p:nvSpPr>
        <p:spPr>
          <a:xfrm>
            <a:off x="575468" y="207298"/>
            <a:ext cx="11041063" cy="605502"/>
          </a:xfrm>
        </p:spPr>
        <p:txBody>
          <a:bodyPr anchor="b">
            <a:noAutofit/>
          </a:bodyPr>
          <a:lstStyle>
            <a:lvl1pPr marL="457200" indent="-349200" algn="r">
              <a:buClr>
                <a:schemeClr val="bg1"/>
              </a:buClr>
              <a:buFont typeface="+mj-lt"/>
              <a:buAutoNum type="arabicPeriod"/>
              <a:defRPr sz="2000">
                <a:solidFill>
                  <a:schemeClr val="bg1"/>
                </a:solidFill>
                <a:latin typeface="Neo Sans" charset="0"/>
                <a:ea typeface="Neo Sans" charset="0"/>
                <a:cs typeface="Neo Sans" charset="0"/>
              </a:defRPr>
            </a:lvl1pPr>
            <a:lvl2pPr>
              <a:defRPr>
                <a:latin typeface="Neo Sans" charset="0"/>
                <a:ea typeface="Neo Sans" charset="0"/>
                <a:cs typeface="Neo Sans" charset="0"/>
              </a:defRPr>
            </a:lvl2pPr>
            <a:lvl3pPr>
              <a:defRPr>
                <a:latin typeface="Neo Sans" charset="0"/>
                <a:ea typeface="Neo Sans" charset="0"/>
                <a:cs typeface="Neo Sans" charset="0"/>
              </a:defRPr>
            </a:lvl3pPr>
            <a:lvl4pPr>
              <a:defRPr>
                <a:latin typeface="Neo Sans" charset="0"/>
                <a:ea typeface="Neo Sans" charset="0"/>
                <a:cs typeface="Neo Sans" charset="0"/>
              </a:defRPr>
            </a:lvl4pPr>
            <a:lvl5pPr>
              <a:defRPr>
                <a:latin typeface="Neo Sans" charset="0"/>
                <a:ea typeface="Neo Sans" charset="0"/>
                <a:cs typeface="Neo Sans" charset="0"/>
              </a:defRPr>
            </a:lvl5pPr>
          </a:lstStyle>
          <a:p>
            <a:pPr lvl="0"/>
            <a:r>
              <a:rPr lang="es-ES_tradnl" dirty="0"/>
              <a:t>Capítulo</a:t>
            </a:r>
          </a:p>
        </p:txBody>
      </p:sp>
      <p:sp>
        <p:nvSpPr>
          <p:cNvPr id="17" name="Marcador de texto 16"/>
          <p:cNvSpPr>
            <a:spLocks noGrp="1"/>
          </p:cNvSpPr>
          <p:nvPr>
            <p:ph type="body" sz="quarter" idx="14" hasCustomPrompt="1"/>
          </p:nvPr>
        </p:nvSpPr>
        <p:spPr>
          <a:xfrm>
            <a:off x="575469" y="960832"/>
            <a:ext cx="11041063" cy="814150"/>
          </a:xfrm>
        </p:spPr>
        <p:txBody>
          <a:bodyPr anchor="b">
            <a:noAutofit/>
          </a:bodyPr>
          <a:lstStyle>
            <a:lvl1pPr marL="0" indent="0">
              <a:buFontTx/>
              <a:buNone/>
              <a:defRPr sz="2800">
                <a:solidFill>
                  <a:schemeClr val="accent1"/>
                </a:solidFill>
                <a:latin typeface="Neo Sans" charset="0"/>
                <a:ea typeface="Neo Sans" charset="0"/>
                <a:cs typeface="Neo Sans" charset="0"/>
              </a:defRPr>
            </a:lvl1pPr>
            <a:lvl2pPr marL="385315" indent="0">
              <a:buFontTx/>
              <a:buNone/>
              <a:defRPr/>
            </a:lvl2pPr>
            <a:lvl3pPr marL="878663" indent="0">
              <a:buFontTx/>
              <a:buNone/>
              <a:defRPr/>
            </a:lvl3pPr>
            <a:lvl4pPr marL="1336000" indent="0">
              <a:buFontTx/>
              <a:buNone/>
              <a:defRPr/>
            </a:lvl4pPr>
            <a:lvl5pPr marL="1829348" indent="0">
              <a:buFontTx/>
              <a:buNone/>
              <a:defRPr/>
            </a:lvl5pPr>
          </a:lstStyle>
          <a:p>
            <a:pPr marL="0" indent="0">
              <a:buNone/>
            </a:pPr>
            <a:r>
              <a:rPr lang="es-ES_tradnl" dirty="0"/>
              <a:t>Título de la diapositiva</a:t>
            </a:r>
          </a:p>
        </p:txBody>
      </p:sp>
      <p:sp>
        <p:nvSpPr>
          <p:cNvPr id="20" name="Marcador de texto 19"/>
          <p:cNvSpPr>
            <a:spLocks noGrp="1"/>
          </p:cNvSpPr>
          <p:nvPr>
            <p:ph type="body" sz="quarter" idx="15" hasCustomPrompt="1"/>
          </p:nvPr>
        </p:nvSpPr>
        <p:spPr>
          <a:xfrm>
            <a:off x="575470" y="1766092"/>
            <a:ext cx="11041062" cy="347663"/>
          </a:xfrm>
        </p:spPr>
        <p:txBody>
          <a:bodyPr>
            <a:normAutofit/>
          </a:bodyPr>
          <a:lstStyle>
            <a:lvl1pPr marL="0" indent="0">
              <a:buNone/>
              <a:defRPr sz="1400" b="1" i="0" cap="all" baseline="0">
                <a:solidFill>
                  <a:schemeClr val="tx2"/>
                </a:solidFill>
                <a:latin typeface="Neo Sans" charset="0"/>
              </a:defRPr>
            </a:lvl1pPr>
            <a:lvl2pPr marL="385315" indent="0">
              <a:buNone/>
              <a:defRPr/>
            </a:lvl2pPr>
            <a:lvl3pPr marL="878663" indent="0">
              <a:buNone/>
              <a:defRPr/>
            </a:lvl3pPr>
            <a:lvl4pPr marL="1336000" indent="0">
              <a:buNone/>
              <a:defRPr/>
            </a:lvl4pPr>
            <a:lvl5pPr marL="1829348" indent="0">
              <a:buNone/>
              <a:defRPr/>
            </a:lvl5pPr>
          </a:lstStyle>
          <a:p>
            <a:pPr marL="0" indent="0">
              <a:buNone/>
            </a:pPr>
            <a:r>
              <a:rPr lang="es-ES_tradnl" dirty="0"/>
              <a:t>Subtítulo</a:t>
            </a:r>
          </a:p>
        </p:txBody>
      </p:sp>
      <p:sp>
        <p:nvSpPr>
          <p:cNvPr id="22" name="Marcador de contenido 21"/>
          <p:cNvSpPr>
            <a:spLocks noGrp="1"/>
          </p:cNvSpPr>
          <p:nvPr>
            <p:ph sz="quarter" idx="16"/>
          </p:nvPr>
        </p:nvSpPr>
        <p:spPr>
          <a:xfrm>
            <a:off x="575469" y="2209800"/>
            <a:ext cx="11041062" cy="4113935"/>
          </a:xfrm>
        </p:spPr>
        <p:txBody>
          <a:bodyPr>
            <a:normAutofit/>
          </a:bodyPr>
          <a:lstStyle>
            <a:lvl1pPr marL="0" indent="0">
              <a:buClr>
                <a:schemeClr val="accent1"/>
              </a:buClr>
              <a:buFont typeface="Wingdings" charset="2"/>
              <a:buNone/>
              <a:defRPr sz="1400"/>
            </a:lvl1pPr>
            <a:lvl2pPr marL="633790" indent="-248475">
              <a:buClr>
                <a:schemeClr val="accent1"/>
              </a:buClr>
              <a:buFont typeface="Wingdings" charset="2"/>
              <a:buChar char="Ø"/>
              <a:defRPr sz="1400"/>
            </a:lvl2pPr>
            <a:lvl3pPr>
              <a:buClr>
                <a:schemeClr val="accent2"/>
              </a:buClr>
              <a:defRPr sz="1400"/>
            </a:lvl3pPr>
            <a:lvl4pPr marL="1494448" indent="-158448">
              <a:buClr>
                <a:schemeClr val="tx2"/>
              </a:buClr>
              <a:buFont typeface="Wingdings" charset="2"/>
              <a:buChar char="§"/>
              <a:defRPr sz="1400"/>
            </a:lvl4pPr>
            <a:lvl5pPr marL="1987796" indent="-158448">
              <a:buClr>
                <a:schemeClr val="tx2"/>
              </a:buClr>
              <a:buFont typeface="Wingdings" charset="2"/>
              <a:buChar char="§"/>
              <a:defRPr sz="1400"/>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3820035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obre azul con fot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C63C97BB-6666-4D2F-81E0-6A6BC8CAB0EF}"/>
              </a:ext>
            </a:extLst>
          </p:cNvPr>
          <p:cNvSpPr>
            <a:spLocks noGrp="1"/>
          </p:cNvSpPr>
          <p:nvPr>
            <p:ph type="pic" sz="quarter" idx="10"/>
          </p:nvPr>
        </p:nvSpPr>
        <p:spPr>
          <a:xfrm>
            <a:off x="0" y="0"/>
            <a:ext cx="12192000" cy="6858000"/>
          </a:xfrm>
          <a:custGeom>
            <a:avLst/>
            <a:gdLst>
              <a:gd name="connsiteX0" fmla="*/ 557060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2481640 h 6858000"/>
              <a:gd name="connsiteX5" fmla="*/ 93118 w 12192000"/>
              <a:gd name="connsiteY5" fmla="*/ 2697003 h 6858000"/>
              <a:gd name="connsiteX6" fmla="*/ 5427967 w 12192000"/>
              <a:gd name="connsiteY6" fmla="*/ 6585828 h 6858000"/>
              <a:gd name="connsiteX7" fmla="*/ 5471189 w 12192000"/>
              <a:gd name="connsiteY7" fmla="*/ 6587989 h 6858000"/>
              <a:gd name="connsiteX8" fmla="*/ 5570604 w 12192000"/>
              <a:gd name="connsiteY8" fmla="*/ 65879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570604" y="0"/>
                </a:moveTo>
                <a:lnTo>
                  <a:pt x="12192000" y="0"/>
                </a:lnTo>
                <a:lnTo>
                  <a:pt x="12192000" y="6858000"/>
                </a:lnTo>
                <a:lnTo>
                  <a:pt x="0" y="6858000"/>
                </a:lnTo>
                <a:lnTo>
                  <a:pt x="0" y="2481640"/>
                </a:lnTo>
                <a:lnTo>
                  <a:pt x="93118" y="2697003"/>
                </a:lnTo>
                <a:cubicBezTo>
                  <a:pt x="1044849" y="4794176"/>
                  <a:pt x="3046166" y="6312962"/>
                  <a:pt x="5427967" y="6585828"/>
                </a:cubicBezTo>
                <a:cubicBezTo>
                  <a:pt x="5440933" y="6585828"/>
                  <a:pt x="5456061" y="6587989"/>
                  <a:pt x="5471189" y="6587989"/>
                </a:cubicBezTo>
                <a:lnTo>
                  <a:pt x="5570604" y="6587989"/>
                </a:lnTo>
                <a:close/>
              </a:path>
            </a:pathLst>
          </a:custGeom>
          <a:solidFill>
            <a:schemeClr val="accent6"/>
          </a:solidFill>
        </p:spPr>
        <p:txBody>
          <a:bodyPr wrap="square" anchor="ctr" anchorCtr="0">
            <a:noAutofit/>
          </a:bodyPr>
          <a:lstStyle>
            <a:lvl1pPr algn="ctr">
              <a:defRPr/>
            </a:lvl1pPr>
          </a:lstStyle>
          <a:p>
            <a:endParaRPr lang="es-ES" dirty="0"/>
          </a:p>
        </p:txBody>
      </p:sp>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a:xfrm>
            <a:off x="623888" y="1307620"/>
            <a:ext cx="4790085" cy="16873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Título 4">
            <a:extLst>
              <a:ext uri="{FF2B5EF4-FFF2-40B4-BE49-F238E27FC236}">
                <a16:creationId xmlns:a16="http://schemas.microsoft.com/office/drawing/2014/main" id="{47A8E34D-A224-456B-8081-338569B8E492}"/>
              </a:ext>
            </a:extLst>
          </p:cNvPr>
          <p:cNvSpPr>
            <a:spLocks noGrp="1"/>
          </p:cNvSpPr>
          <p:nvPr>
            <p:ph type="title"/>
          </p:nvPr>
        </p:nvSpPr>
        <p:spPr>
          <a:xfrm>
            <a:off x="843828" y="166809"/>
            <a:ext cx="4385398" cy="921003"/>
          </a:xfrm>
        </p:spPr>
        <p:txBody>
          <a:bodyPr/>
          <a:lstStyle>
            <a:lvl1pPr>
              <a:defRPr>
                <a:solidFill>
                  <a:schemeClr val="bg1"/>
                </a:solidFill>
              </a:defRPr>
            </a:lvl1pPr>
          </a:lstStyle>
          <a:p>
            <a:r>
              <a:rPr lang="es-ES" dirty="0"/>
              <a:t>Haga clic para modificar el estilo de título</a:t>
            </a:r>
          </a:p>
        </p:txBody>
      </p:sp>
      <p:sp>
        <p:nvSpPr>
          <p:cNvPr id="19" name="Rectangle">
            <a:extLst>
              <a:ext uri="{FF2B5EF4-FFF2-40B4-BE49-F238E27FC236}">
                <a16:creationId xmlns:a16="http://schemas.microsoft.com/office/drawing/2014/main" id="{564E0DA9-F7EE-4563-B8C7-891C4D7C1AC7}"/>
              </a:ext>
            </a:extLst>
          </p:cNvPr>
          <p:cNvSpPr/>
          <p:nvPr userDrawn="1"/>
        </p:nvSpPr>
        <p:spPr>
          <a:xfrm>
            <a:off x="941424" y="1115257"/>
            <a:ext cx="468000" cy="45719"/>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00">
              <a:solidFill>
                <a:schemeClr val="bg1"/>
              </a:solidFill>
            </a:endParaRPr>
          </a:p>
        </p:txBody>
      </p:sp>
    </p:spTree>
    <p:extLst>
      <p:ext uri="{BB962C8B-B14F-4D97-AF65-F5344CB8AC3E}">
        <p14:creationId xmlns:p14="http://schemas.microsoft.com/office/powerpoint/2010/main" val="762759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on elemento azul">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0F5200F8-EFDA-4315-9737-A6AF5CE777A4}"/>
              </a:ext>
            </a:extLst>
          </p:cNvPr>
          <p:cNvGrpSpPr/>
          <p:nvPr userDrawn="1"/>
        </p:nvGrpSpPr>
        <p:grpSpPr>
          <a:xfrm>
            <a:off x="1" y="4762"/>
            <a:ext cx="12192000" cy="6853238"/>
            <a:chOff x="1" y="4762"/>
            <a:chExt cx="12192000" cy="6853238"/>
          </a:xfrm>
        </p:grpSpPr>
        <p:pic>
          <p:nvPicPr>
            <p:cNvPr id="7" name="Gráfico 6">
              <a:extLst>
                <a:ext uri="{FF2B5EF4-FFF2-40B4-BE49-F238E27FC236}">
                  <a16:creationId xmlns:a16="http://schemas.microsoft.com/office/drawing/2014/main" id="{4FB85C96-BA43-4A72-BB51-91761AFC3D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4762"/>
              <a:ext cx="12192000" cy="6853238"/>
            </a:xfrm>
            <a:prstGeom prst="rect">
              <a:avLst/>
            </a:prstGeom>
          </p:spPr>
        </p:pic>
        <p:pic>
          <p:nvPicPr>
            <p:cNvPr id="8" name="Gráfico 7">
              <a:extLst>
                <a:ext uri="{FF2B5EF4-FFF2-40B4-BE49-F238E27FC236}">
                  <a16:creationId xmlns:a16="http://schemas.microsoft.com/office/drawing/2014/main" id="{28232E20-A818-40C9-90F5-1A5B18D993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4122" y="1930214"/>
              <a:ext cx="5027576" cy="4787126"/>
            </a:xfrm>
            <a:prstGeom prst="rect">
              <a:avLst/>
            </a:prstGeom>
          </p:spPr>
        </p:pic>
      </p:grpSp>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a:xfrm>
            <a:off x="2254870" y="1307620"/>
            <a:ext cx="6386510" cy="1687367"/>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Título 4">
            <a:extLst>
              <a:ext uri="{FF2B5EF4-FFF2-40B4-BE49-F238E27FC236}">
                <a16:creationId xmlns:a16="http://schemas.microsoft.com/office/drawing/2014/main" id="{47A8E34D-A224-456B-8081-338569B8E492}"/>
              </a:ext>
            </a:extLst>
          </p:cNvPr>
          <p:cNvSpPr>
            <a:spLocks noGrp="1"/>
          </p:cNvSpPr>
          <p:nvPr>
            <p:ph type="title"/>
          </p:nvPr>
        </p:nvSpPr>
        <p:spPr/>
        <p:txBody>
          <a:bodyPr/>
          <a:lstStyle/>
          <a:p>
            <a:r>
              <a:rPr lang="es-ES"/>
              <a:t>Haga clic para modificar el estilo de título del patrón</a:t>
            </a:r>
          </a:p>
        </p:txBody>
      </p:sp>
      <p:pic>
        <p:nvPicPr>
          <p:cNvPr id="9" name="Gráfico 8">
            <a:extLst>
              <a:ext uri="{FF2B5EF4-FFF2-40B4-BE49-F238E27FC236}">
                <a16:creationId xmlns:a16="http://schemas.microsoft.com/office/drawing/2014/main" id="{4ED061E0-7516-4017-9A74-5917A18447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77388" y="6305017"/>
            <a:ext cx="1919287" cy="282972"/>
          </a:xfrm>
          <a:prstGeom prst="rect">
            <a:avLst/>
          </a:prstGeom>
        </p:spPr>
      </p:pic>
    </p:spTree>
    <p:extLst>
      <p:ext uri="{BB962C8B-B14F-4D97-AF65-F5344CB8AC3E}">
        <p14:creationId xmlns:p14="http://schemas.microsoft.com/office/powerpoint/2010/main" val="2448867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ítulo y objetos capitulo 2">
    <p:spTree>
      <p:nvGrpSpPr>
        <p:cNvPr id="1" name=""/>
        <p:cNvGrpSpPr/>
        <p:nvPr/>
      </p:nvGrpSpPr>
      <p:grpSpPr>
        <a:xfrm>
          <a:off x="0" y="0"/>
          <a:ext cx="0" cy="0"/>
          <a:chOff x="0" y="0"/>
          <a:chExt cx="0" cy="0"/>
        </a:xfrm>
      </p:grpSpPr>
      <p:pic>
        <p:nvPicPr>
          <p:cNvPr id="13" name="Imagen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12192000" cy="960831"/>
          </a:xfrm>
          <a:prstGeom prst="rect">
            <a:avLst/>
          </a:prstGeom>
        </p:spPr>
      </p:pic>
      <p:sp>
        <p:nvSpPr>
          <p:cNvPr id="6" name="Marcador de número de diapositiva 5"/>
          <p:cNvSpPr>
            <a:spLocks noGrp="1"/>
          </p:cNvSpPr>
          <p:nvPr>
            <p:ph type="sldNum" sz="quarter" idx="12"/>
          </p:nvPr>
        </p:nvSpPr>
        <p:spPr>
          <a:xfrm>
            <a:off x="5335354" y="6396395"/>
            <a:ext cx="1521290" cy="365125"/>
          </a:xfrm>
          <a:ln>
            <a:noFill/>
          </a:ln>
        </p:spPr>
        <p:txBody>
          <a:bodyPr/>
          <a:lstStyle>
            <a:lvl1pPr algn="ctr">
              <a:defRPr>
                <a:solidFill>
                  <a:schemeClr val="tx2"/>
                </a:solidFill>
              </a:defRPr>
            </a:lvl1pPr>
          </a:lstStyle>
          <a:p>
            <a:r>
              <a:rPr lang="es-ES" dirty="0">
                <a:solidFill>
                  <a:schemeClr val="accent1"/>
                </a:solidFill>
              </a:rPr>
              <a:t>–</a:t>
            </a:r>
            <a:r>
              <a:rPr lang="es-ES" dirty="0"/>
              <a:t> </a:t>
            </a:r>
            <a:fld id="{99AA182C-45DF-8A49-B3CA-6271E8C4F04A}" type="slidenum">
              <a:rPr lang="es-ES" smtClean="0"/>
              <a:pPr/>
              <a:t>‹Nº›</a:t>
            </a:fld>
            <a:r>
              <a:rPr lang="es-ES" dirty="0">
                <a:solidFill>
                  <a:srgbClr val="00B2A9"/>
                </a:solidFill>
              </a:rPr>
              <a:t> –</a:t>
            </a:r>
          </a:p>
        </p:txBody>
      </p:sp>
      <p:sp>
        <p:nvSpPr>
          <p:cNvPr id="11" name="Marcador de texto 4"/>
          <p:cNvSpPr>
            <a:spLocks noGrp="1"/>
          </p:cNvSpPr>
          <p:nvPr>
            <p:ph type="body" sz="quarter" idx="10" hasCustomPrompt="1"/>
          </p:nvPr>
        </p:nvSpPr>
        <p:spPr>
          <a:xfrm>
            <a:off x="575468" y="207298"/>
            <a:ext cx="11041063" cy="605502"/>
          </a:xfrm>
        </p:spPr>
        <p:txBody>
          <a:bodyPr anchor="b">
            <a:noAutofit/>
          </a:bodyPr>
          <a:lstStyle>
            <a:lvl1pPr marL="457200" indent="-349200" algn="r">
              <a:buClr>
                <a:schemeClr val="bg1"/>
              </a:buClr>
              <a:buFont typeface="+mj-lt"/>
              <a:buAutoNum type="arabicPeriod" startAt="2"/>
              <a:defRPr sz="2000">
                <a:solidFill>
                  <a:schemeClr val="bg1"/>
                </a:solidFill>
                <a:latin typeface="Neo Sans" charset="0"/>
                <a:ea typeface="Neo Sans" charset="0"/>
                <a:cs typeface="Neo Sans" charset="0"/>
              </a:defRPr>
            </a:lvl1pPr>
            <a:lvl2pPr>
              <a:defRPr>
                <a:latin typeface="Neo Sans" charset="0"/>
                <a:ea typeface="Neo Sans" charset="0"/>
                <a:cs typeface="Neo Sans" charset="0"/>
              </a:defRPr>
            </a:lvl2pPr>
            <a:lvl3pPr>
              <a:defRPr>
                <a:latin typeface="Neo Sans" charset="0"/>
                <a:ea typeface="Neo Sans" charset="0"/>
                <a:cs typeface="Neo Sans" charset="0"/>
              </a:defRPr>
            </a:lvl3pPr>
            <a:lvl4pPr>
              <a:defRPr>
                <a:latin typeface="Neo Sans" charset="0"/>
                <a:ea typeface="Neo Sans" charset="0"/>
                <a:cs typeface="Neo Sans" charset="0"/>
              </a:defRPr>
            </a:lvl4pPr>
            <a:lvl5pPr>
              <a:defRPr>
                <a:latin typeface="Neo Sans" charset="0"/>
                <a:ea typeface="Neo Sans" charset="0"/>
                <a:cs typeface="Neo Sans" charset="0"/>
              </a:defRPr>
            </a:lvl5pPr>
          </a:lstStyle>
          <a:p>
            <a:pPr lvl="0"/>
            <a:r>
              <a:rPr lang="es-ES_tradnl" dirty="0"/>
              <a:t>Capítulo</a:t>
            </a:r>
          </a:p>
        </p:txBody>
      </p:sp>
      <p:sp>
        <p:nvSpPr>
          <p:cNvPr id="17" name="Marcador de texto 16"/>
          <p:cNvSpPr>
            <a:spLocks noGrp="1"/>
          </p:cNvSpPr>
          <p:nvPr>
            <p:ph type="body" sz="quarter" idx="14" hasCustomPrompt="1"/>
          </p:nvPr>
        </p:nvSpPr>
        <p:spPr>
          <a:xfrm>
            <a:off x="575469" y="960832"/>
            <a:ext cx="11041063" cy="814150"/>
          </a:xfrm>
        </p:spPr>
        <p:txBody>
          <a:bodyPr anchor="b">
            <a:noAutofit/>
          </a:bodyPr>
          <a:lstStyle>
            <a:lvl1pPr marL="0" indent="0">
              <a:buFontTx/>
              <a:buNone/>
              <a:defRPr sz="2800">
                <a:solidFill>
                  <a:schemeClr val="accent1"/>
                </a:solidFill>
                <a:latin typeface="Neo Sans" charset="0"/>
                <a:ea typeface="Neo Sans" charset="0"/>
                <a:cs typeface="Neo Sans" charset="0"/>
              </a:defRPr>
            </a:lvl1pPr>
            <a:lvl2pPr marL="385315" indent="0">
              <a:buFontTx/>
              <a:buNone/>
              <a:defRPr/>
            </a:lvl2pPr>
            <a:lvl3pPr marL="878663" indent="0">
              <a:buFontTx/>
              <a:buNone/>
              <a:defRPr/>
            </a:lvl3pPr>
            <a:lvl4pPr marL="1336000" indent="0">
              <a:buFontTx/>
              <a:buNone/>
              <a:defRPr/>
            </a:lvl4pPr>
            <a:lvl5pPr marL="1829348" indent="0">
              <a:buFontTx/>
              <a:buNone/>
              <a:defRPr/>
            </a:lvl5pPr>
          </a:lstStyle>
          <a:p>
            <a:pPr marL="0" indent="0">
              <a:buNone/>
            </a:pPr>
            <a:r>
              <a:rPr lang="es-ES_tradnl" dirty="0"/>
              <a:t>Título de la diapositiva</a:t>
            </a:r>
          </a:p>
        </p:txBody>
      </p:sp>
      <p:sp>
        <p:nvSpPr>
          <p:cNvPr id="20" name="Marcador de texto 19"/>
          <p:cNvSpPr>
            <a:spLocks noGrp="1"/>
          </p:cNvSpPr>
          <p:nvPr>
            <p:ph type="body" sz="quarter" idx="15" hasCustomPrompt="1"/>
          </p:nvPr>
        </p:nvSpPr>
        <p:spPr>
          <a:xfrm>
            <a:off x="575470" y="1766092"/>
            <a:ext cx="11041062" cy="347663"/>
          </a:xfrm>
        </p:spPr>
        <p:txBody>
          <a:bodyPr>
            <a:normAutofit/>
          </a:bodyPr>
          <a:lstStyle>
            <a:lvl1pPr marL="0" indent="0">
              <a:buNone/>
              <a:defRPr sz="1400" b="1" i="0" cap="all" baseline="0">
                <a:solidFill>
                  <a:schemeClr val="tx2"/>
                </a:solidFill>
                <a:latin typeface="Neo Sans" charset="0"/>
              </a:defRPr>
            </a:lvl1pPr>
            <a:lvl2pPr marL="385315" indent="0">
              <a:buNone/>
              <a:defRPr/>
            </a:lvl2pPr>
            <a:lvl3pPr marL="878663" indent="0">
              <a:buNone/>
              <a:defRPr/>
            </a:lvl3pPr>
            <a:lvl4pPr marL="1336000" indent="0">
              <a:buNone/>
              <a:defRPr/>
            </a:lvl4pPr>
            <a:lvl5pPr marL="1829348" indent="0">
              <a:buNone/>
              <a:defRPr/>
            </a:lvl5pPr>
          </a:lstStyle>
          <a:p>
            <a:pPr marL="0" indent="0">
              <a:buNone/>
            </a:pPr>
            <a:r>
              <a:rPr lang="es-ES_tradnl" dirty="0"/>
              <a:t>Subtítulo</a:t>
            </a:r>
          </a:p>
        </p:txBody>
      </p:sp>
      <p:sp>
        <p:nvSpPr>
          <p:cNvPr id="22" name="Marcador de contenido 21"/>
          <p:cNvSpPr>
            <a:spLocks noGrp="1"/>
          </p:cNvSpPr>
          <p:nvPr>
            <p:ph sz="quarter" idx="16"/>
          </p:nvPr>
        </p:nvSpPr>
        <p:spPr>
          <a:xfrm>
            <a:off x="575469" y="2209800"/>
            <a:ext cx="11041062" cy="4113935"/>
          </a:xfrm>
        </p:spPr>
        <p:txBody>
          <a:bodyPr>
            <a:normAutofit/>
          </a:bodyPr>
          <a:lstStyle>
            <a:lvl1pPr marL="0" indent="0">
              <a:buClr>
                <a:schemeClr val="accent1"/>
              </a:buClr>
              <a:buFont typeface="Wingdings" charset="2"/>
              <a:buNone/>
              <a:defRPr sz="1400"/>
            </a:lvl1pPr>
            <a:lvl2pPr marL="633790" indent="-248475">
              <a:buClr>
                <a:schemeClr val="accent1"/>
              </a:buClr>
              <a:buFont typeface="Wingdings" charset="2"/>
              <a:buChar char="Ø"/>
              <a:defRPr sz="1400"/>
            </a:lvl2pPr>
            <a:lvl3pPr>
              <a:buClr>
                <a:schemeClr val="accent2"/>
              </a:buClr>
              <a:defRPr sz="1400"/>
            </a:lvl3pPr>
            <a:lvl4pPr marL="1494448" indent="-158448">
              <a:buClr>
                <a:schemeClr val="tx2"/>
              </a:buClr>
              <a:buFont typeface="Wingdings" charset="2"/>
              <a:buChar char="§"/>
              <a:defRPr sz="1400"/>
            </a:lvl4pPr>
            <a:lvl5pPr marL="1987796" indent="-158448">
              <a:buClr>
                <a:schemeClr val="tx2"/>
              </a:buClr>
              <a:buFont typeface="Wingdings" charset="2"/>
              <a:buChar char="§"/>
              <a:defRPr sz="1400"/>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682248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ítulo y objetos capitulo 1">
    <p:spTree>
      <p:nvGrpSpPr>
        <p:cNvPr id="1" name=""/>
        <p:cNvGrpSpPr/>
        <p:nvPr/>
      </p:nvGrpSpPr>
      <p:grpSpPr>
        <a:xfrm>
          <a:off x="0" y="0"/>
          <a:ext cx="0" cy="0"/>
          <a:chOff x="0" y="0"/>
          <a:chExt cx="0" cy="0"/>
        </a:xfrm>
      </p:grpSpPr>
      <p:pic>
        <p:nvPicPr>
          <p:cNvPr id="13" name="Imagen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960832"/>
          </a:xfrm>
          <a:prstGeom prst="rect">
            <a:avLst/>
          </a:prstGeom>
        </p:spPr>
      </p:pic>
      <p:sp>
        <p:nvSpPr>
          <p:cNvPr id="6" name="Marcador de número de diapositiva 5"/>
          <p:cNvSpPr>
            <a:spLocks noGrp="1"/>
          </p:cNvSpPr>
          <p:nvPr>
            <p:ph type="sldNum" sz="quarter" idx="12"/>
          </p:nvPr>
        </p:nvSpPr>
        <p:spPr>
          <a:xfrm>
            <a:off x="5335354" y="6396395"/>
            <a:ext cx="1521290" cy="365125"/>
          </a:xfrm>
          <a:ln>
            <a:noFill/>
          </a:ln>
        </p:spPr>
        <p:txBody>
          <a:bodyPr/>
          <a:lstStyle>
            <a:lvl1pPr algn="ctr">
              <a:defRPr>
                <a:solidFill>
                  <a:schemeClr val="tx2"/>
                </a:solidFill>
              </a:defRPr>
            </a:lvl1pPr>
          </a:lstStyle>
          <a:p>
            <a:r>
              <a:rPr lang="es-ES" dirty="0">
                <a:solidFill>
                  <a:schemeClr val="accent1"/>
                </a:solidFill>
              </a:rPr>
              <a:t>–</a:t>
            </a:r>
            <a:r>
              <a:rPr lang="es-ES" dirty="0"/>
              <a:t> </a:t>
            </a:r>
            <a:fld id="{99AA182C-45DF-8A49-B3CA-6271E8C4F04A}" type="slidenum">
              <a:rPr lang="es-ES" smtClean="0"/>
              <a:pPr/>
              <a:t>‹Nº›</a:t>
            </a:fld>
            <a:r>
              <a:rPr lang="es-ES" dirty="0">
                <a:solidFill>
                  <a:srgbClr val="00B2A9"/>
                </a:solidFill>
              </a:rPr>
              <a:t> –</a:t>
            </a:r>
          </a:p>
        </p:txBody>
      </p:sp>
      <p:pic>
        <p:nvPicPr>
          <p:cNvPr id="7" name="Imagen 6" descr="QUIRONPREVENCION_HORIZ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48055" y="6396394"/>
            <a:ext cx="2488320" cy="366190"/>
          </a:xfrm>
          <a:prstGeom prst="rect">
            <a:avLst/>
          </a:prstGeom>
        </p:spPr>
      </p:pic>
      <p:sp>
        <p:nvSpPr>
          <p:cNvPr id="11" name="Marcador de texto 4"/>
          <p:cNvSpPr>
            <a:spLocks noGrp="1"/>
          </p:cNvSpPr>
          <p:nvPr>
            <p:ph type="body" sz="quarter" idx="10" hasCustomPrompt="1"/>
          </p:nvPr>
        </p:nvSpPr>
        <p:spPr>
          <a:xfrm>
            <a:off x="575468" y="207298"/>
            <a:ext cx="11041063" cy="605502"/>
          </a:xfrm>
        </p:spPr>
        <p:txBody>
          <a:bodyPr anchor="b">
            <a:noAutofit/>
          </a:bodyPr>
          <a:lstStyle>
            <a:lvl1pPr marL="457200" indent="-349200" algn="r">
              <a:buClr>
                <a:schemeClr val="bg1"/>
              </a:buClr>
              <a:buFont typeface="+mj-lt"/>
              <a:buAutoNum type="arabicPeriod"/>
              <a:defRPr sz="2000">
                <a:solidFill>
                  <a:schemeClr val="bg1"/>
                </a:solidFill>
                <a:latin typeface="Neo Sans" charset="0"/>
                <a:ea typeface="Neo Sans" charset="0"/>
                <a:cs typeface="Neo Sans" charset="0"/>
              </a:defRPr>
            </a:lvl1pPr>
            <a:lvl2pPr>
              <a:defRPr>
                <a:latin typeface="Neo Sans" charset="0"/>
                <a:ea typeface="Neo Sans" charset="0"/>
                <a:cs typeface="Neo Sans" charset="0"/>
              </a:defRPr>
            </a:lvl2pPr>
            <a:lvl3pPr>
              <a:defRPr>
                <a:latin typeface="Neo Sans" charset="0"/>
                <a:ea typeface="Neo Sans" charset="0"/>
                <a:cs typeface="Neo Sans" charset="0"/>
              </a:defRPr>
            </a:lvl3pPr>
            <a:lvl4pPr>
              <a:defRPr>
                <a:latin typeface="Neo Sans" charset="0"/>
                <a:ea typeface="Neo Sans" charset="0"/>
                <a:cs typeface="Neo Sans" charset="0"/>
              </a:defRPr>
            </a:lvl4pPr>
            <a:lvl5pPr>
              <a:defRPr>
                <a:latin typeface="Neo Sans" charset="0"/>
                <a:ea typeface="Neo Sans" charset="0"/>
                <a:cs typeface="Neo Sans" charset="0"/>
              </a:defRPr>
            </a:lvl5pPr>
          </a:lstStyle>
          <a:p>
            <a:pPr lvl="0"/>
            <a:r>
              <a:rPr lang="es-ES_tradnl" dirty="0"/>
              <a:t>Capítulo</a:t>
            </a:r>
          </a:p>
        </p:txBody>
      </p:sp>
      <p:sp>
        <p:nvSpPr>
          <p:cNvPr id="17" name="Marcador de texto 16"/>
          <p:cNvSpPr>
            <a:spLocks noGrp="1"/>
          </p:cNvSpPr>
          <p:nvPr>
            <p:ph type="body" sz="quarter" idx="14" hasCustomPrompt="1"/>
          </p:nvPr>
        </p:nvSpPr>
        <p:spPr>
          <a:xfrm>
            <a:off x="575469" y="960832"/>
            <a:ext cx="11041063" cy="814150"/>
          </a:xfrm>
        </p:spPr>
        <p:txBody>
          <a:bodyPr anchor="b">
            <a:noAutofit/>
          </a:bodyPr>
          <a:lstStyle>
            <a:lvl1pPr marL="0" indent="0">
              <a:buFontTx/>
              <a:buNone/>
              <a:defRPr sz="2800">
                <a:solidFill>
                  <a:schemeClr val="accent1"/>
                </a:solidFill>
                <a:latin typeface="Neo Sans" charset="0"/>
                <a:ea typeface="Neo Sans" charset="0"/>
                <a:cs typeface="Neo Sans" charset="0"/>
              </a:defRPr>
            </a:lvl1pPr>
            <a:lvl2pPr marL="385315" indent="0">
              <a:buFontTx/>
              <a:buNone/>
              <a:defRPr/>
            </a:lvl2pPr>
            <a:lvl3pPr marL="878663" indent="0">
              <a:buFontTx/>
              <a:buNone/>
              <a:defRPr/>
            </a:lvl3pPr>
            <a:lvl4pPr marL="1336000" indent="0">
              <a:buFontTx/>
              <a:buNone/>
              <a:defRPr/>
            </a:lvl4pPr>
            <a:lvl5pPr marL="1829348" indent="0">
              <a:buFontTx/>
              <a:buNone/>
              <a:defRPr/>
            </a:lvl5pPr>
          </a:lstStyle>
          <a:p>
            <a:pPr marL="0" indent="0">
              <a:buNone/>
            </a:pPr>
            <a:r>
              <a:rPr lang="es-ES_tradnl" dirty="0"/>
              <a:t>Título de la diapositiva</a:t>
            </a:r>
          </a:p>
        </p:txBody>
      </p:sp>
      <p:sp>
        <p:nvSpPr>
          <p:cNvPr id="20" name="Marcador de texto 19"/>
          <p:cNvSpPr>
            <a:spLocks noGrp="1"/>
          </p:cNvSpPr>
          <p:nvPr>
            <p:ph type="body" sz="quarter" idx="15" hasCustomPrompt="1"/>
          </p:nvPr>
        </p:nvSpPr>
        <p:spPr>
          <a:xfrm>
            <a:off x="575470" y="1766092"/>
            <a:ext cx="11041062" cy="347663"/>
          </a:xfrm>
        </p:spPr>
        <p:txBody>
          <a:bodyPr>
            <a:normAutofit/>
          </a:bodyPr>
          <a:lstStyle>
            <a:lvl1pPr marL="0" indent="0">
              <a:buNone/>
              <a:defRPr sz="1400" b="1" i="0" cap="all" baseline="0">
                <a:solidFill>
                  <a:schemeClr val="tx2"/>
                </a:solidFill>
                <a:latin typeface="Neo Sans" charset="0"/>
              </a:defRPr>
            </a:lvl1pPr>
            <a:lvl2pPr marL="385315" indent="0">
              <a:buNone/>
              <a:defRPr/>
            </a:lvl2pPr>
            <a:lvl3pPr marL="878663" indent="0">
              <a:buNone/>
              <a:defRPr/>
            </a:lvl3pPr>
            <a:lvl4pPr marL="1336000" indent="0">
              <a:buNone/>
              <a:defRPr/>
            </a:lvl4pPr>
            <a:lvl5pPr marL="1829348" indent="0">
              <a:buNone/>
              <a:defRPr/>
            </a:lvl5pPr>
          </a:lstStyle>
          <a:p>
            <a:pPr marL="0" indent="0">
              <a:buNone/>
            </a:pPr>
            <a:r>
              <a:rPr lang="es-ES_tradnl" dirty="0"/>
              <a:t>Subtítulo</a:t>
            </a:r>
          </a:p>
        </p:txBody>
      </p:sp>
      <p:sp>
        <p:nvSpPr>
          <p:cNvPr id="22" name="Marcador de contenido 21"/>
          <p:cNvSpPr>
            <a:spLocks noGrp="1"/>
          </p:cNvSpPr>
          <p:nvPr>
            <p:ph sz="quarter" idx="16"/>
          </p:nvPr>
        </p:nvSpPr>
        <p:spPr>
          <a:xfrm>
            <a:off x="575469" y="2209800"/>
            <a:ext cx="11041062" cy="4113935"/>
          </a:xfrm>
        </p:spPr>
        <p:txBody>
          <a:bodyPr>
            <a:normAutofit/>
          </a:bodyPr>
          <a:lstStyle>
            <a:lvl1pPr marL="0" indent="0">
              <a:buClr>
                <a:schemeClr val="accent1"/>
              </a:buClr>
              <a:buFont typeface="Wingdings" charset="2"/>
              <a:buNone/>
              <a:defRPr sz="1400"/>
            </a:lvl1pPr>
            <a:lvl2pPr marL="633790" indent="-248475">
              <a:buClr>
                <a:schemeClr val="accent1"/>
              </a:buClr>
              <a:buFont typeface="Wingdings" charset="2"/>
              <a:buChar char="Ø"/>
              <a:defRPr sz="1400"/>
            </a:lvl2pPr>
            <a:lvl3pPr>
              <a:buClr>
                <a:schemeClr val="accent2"/>
              </a:buClr>
              <a:defRPr sz="1400"/>
            </a:lvl3pPr>
            <a:lvl4pPr marL="1494448" indent="-158448">
              <a:buClr>
                <a:schemeClr val="tx2"/>
              </a:buClr>
              <a:buFont typeface="Wingdings" charset="2"/>
              <a:buChar char="§"/>
              <a:defRPr sz="1400"/>
            </a:lvl4pPr>
            <a:lvl5pPr marL="1987796" indent="-158448">
              <a:buClr>
                <a:schemeClr val="tx2"/>
              </a:buClr>
              <a:buFont typeface="Wingdings" charset="2"/>
              <a:buChar char="§"/>
              <a:defRPr sz="1400"/>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305799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ortadilla 2">
    <p:spTree>
      <p:nvGrpSpPr>
        <p:cNvPr id="1" name=""/>
        <p:cNvGrpSpPr/>
        <p:nvPr/>
      </p:nvGrpSpPr>
      <p:grpSpPr>
        <a:xfrm>
          <a:off x="0" y="0"/>
          <a:ext cx="0" cy="0"/>
          <a:chOff x="0" y="0"/>
          <a:chExt cx="0" cy="0"/>
        </a:xfrm>
      </p:grpSpPr>
      <p:sp>
        <p:nvSpPr>
          <p:cNvPr id="6" name="Marcador de posición de imagen 3">
            <a:extLst>
              <a:ext uri="{FF2B5EF4-FFF2-40B4-BE49-F238E27FC236}">
                <a16:creationId xmlns:a16="http://schemas.microsoft.com/office/drawing/2014/main" id="{31FC73F0-477B-4442-8273-AEC3FA08456E}"/>
              </a:ext>
            </a:extLst>
          </p:cNvPr>
          <p:cNvSpPr>
            <a:spLocks noGrp="1"/>
          </p:cNvSpPr>
          <p:nvPr>
            <p:ph type="pic" sz="quarter" idx="10"/>
          </p:nvPr>
        </p:nvSpPr>
        <p:spPr>
          <a:xfrm>
            <a:off x="0" y="0"/>
            <a:ext cx="12192000" cy="6858000"/>
          </a:xfrm>
          <a:solidFill>
            <a:schemeClr val="accent6"/>
          </a:solidFill>
        </p:spPr>
        <p:txBody>
          <a:bodyPr vert="horz" wrap="square" lIns="72000" tIns="72000" rIns="72000" bIns="72000" rtlCol="0" anchor="ctr" anchorCtr="0">
            <a:noAutofit/>
          </a:bodyPr>
          <a:lstStyle>
            <a:lvl1pPr>
              <a:defRPr lang="es-ES"/>
            </a:lvl1pPr>
          </a:lstStyle>
          <a:p>
            <a:pPr lvl="0" algn="ctr"/>
            <a:r>
              <a:rPr lang="es-ES"/>
              <a:t>Haga clic en el icono para agregar una imagen</a:t>
            </a:r>
          </a:p>
        </p:txBody>
      </p:sp>
      <p:sp>
        <p:nvSpPr>
          <p:cNvPr id="13" name="Marcador de posición de imagen 15">
            <a:extLst>
              <a:ext uri="{FF2B5EF4-FFF2-40B4-BE49-F238E27FC236}">
                <a16:creationId xmlns:a16="http://schemas.microsoft.com/office/drawing/2014/main" id="{0166F9D3-3914-4686-ACD9-F6FB96A06ADA}"/>
              </a:ext>
            </a:extLst>
          </p:cNvPr>
          <p:cNvSpPr>
            <a:spLocks noGrp="1"/>
          </p:cNvSpPr>
          <p:nvPr>
            <p:ph type="pic" sz="quarter" idx="11"/>
          </p:nvPr>
        </p:nvSpPr>
        <p:spPr>
          <a:xfrm>
            <a:off x="7687213" y="758207"/>
            <a:ext cx="2088645" cy="4141335"/>
          </a:xfrm>
          <a:custGeom>
            <a:avLst/>
            <a:gdLst>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2687249 w 4809506"/>
              <a:gd name="connsiteY4" fmla="*/ 6444137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494138 w 4809506"/>
              <a:gd name="connsiteY5" fmla="*/ 6444872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2016444 w 4809506"/>
              <a:gd name="connsiteY5" fmla="*/ 8430487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2016444 w 4809506"/>
              <a:gd name="connsiteY5" fmla="*/ 8430487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10047"/>
              <a:gd name="connsiteY0" fmla="*/ 0 h 9537285"/>
              <a:gd name="connsiteX1" fmla="*/ 4796431 w 4810047"/>
              <a:gd name="connsiteY1" fmla="*/ 3734617 h 9537285"/>
              <a:gd name="connsiteX2" fmla="*/ 4809506 w 4810047"/>
              <a:gd name="connsiteY2" fmla="*/ 4076881 h 9537285"/>
              <a:gd name="connsiteX3" fmla="*/ 4809506 w 4810047"/>
              <a:gd name="connsiteY3" fmla="*/ 6444872 h 9537285"/>
              <a:gd name="connsiteX4" fmla="*/ 4809652 w 4810047"/>
              <a:gd name="connsiteY4" fmla="*/ 9537285 h 9537285"/>
              <a:gd name="connsiteX5" fmla="*/ 2016444 w 4810047"/>
              <a:gd name="connsiteY5" fmla="*/ 8430487 h 9537285"/>
              <a:gd name="connsiteX6" fmla="*/ 454509 w 4810047"/>
              <a:gd name="connsiteY6" fmla="*/ 6360873 h 9537285"/>
              <a:gd name="connsiteX7" fmla="*/ 0 w 4810047"/>
              <a:gd name="connsiteY7" fmla="*/ 4208750 h 9537285"/>
              <a:gd name="connsiteX8" fmla="*/ 2074422 w 4810047"/>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54509 w 4810046"/>
              <a:gd name="connsiteY6" fmla="*/ 6360873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54509 w 4810046"/>
              <a:gd name="connsiteY6" fmla="*/ 6360873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32447 w 4810046"/>
              <a:gd name="connsiteY6" fmla="*/ 6374111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32447 w 4810046"/>
              <a:gd name="connsiteY6" fmla="*/ 6374111 h 9537285"/>
              <a:gd name="connsiteX7" fmla="*/ 0 w 4810046"/>
              <a:gd name="connsiteY7" fmla="*/ 4208750 h 9537285"/>
              <a:gd name="connsiteX8" fmla="*/ 2074422 w 4810046"/>
              <a:gd name="connsiteY8" fmla="*/ 0 h 953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046" h="9537285">
                <a:moveTo>
                  <a:pt x="2074422" y="0"/>
                </a:moveTo>
                <a:cubicBezTo>
                  <a:pt x="3579532" y="616164"/>
                  <a:pt x="4666446" y="2040144"/>
                  <a:pt x="4796431" y="3734617"/>
                </a:cubicBezTo>
                <a:lnTo>
                  <a:pt x="4809506" y="4076881"/>
                </a:lnTo>
                <a:lnTo>
                  <a:pt x="4809506" y="6444872"/>
                </a:lnTo>
                <a:cubicBezTo>
                  <a:pt x="4808084" y="7446260"/>
                  <a:pt x="4811074" y="8535897"/>
                  <a:pt x="4809652" y="9537285"/>
                </a:cubicBezTo>
                <a:cubicBezTo>
                  <a:pt x="4250703" y="9515467"/>
                  <a:pt x="2893093" y="9153889"/>
                  <a:pt x="2016444" y="8430487"/>
                </a:cubicBezTo>
                <a:cubicBezTo>
                  <a:pt x="1133976" y="7718554"/>
                  <a:pt x="714818" y="6984558"/>
                  <a:pt x="432447" y="6374111"/>
                </a:cubicBezTo>
                <a:cubicBezTo>
                  <a:pt x="140268" y="5716519"/>
                  <a:pt x="0" y="4975105"/>
                  <a:pt x="0" y="4208750"/>
                </a:cubicBezTo>
                <a:cubicBezTo>
                  <a:pt x="0" y="2493757"/>
                  <a:pt x="812996" y="970459"/>
                  <a:pt x="2074422" y="0"/>
                </a:cubicBezTo>
                <a:close/>
              </a:path>
            </a:pathLst>
          </a:custGeom>
          <a:solidFill>
            <a:schemeClr val="accent1"/>
          </a:solidFill>
        </p:spPr>
        <p:txBody>
          <a:bodyPr wrap="square" anchor="ctr" anchorCtr="0">
            <a:noAutofit/>
          </a:bodyPr>
          <a:lstStyle>
            <a:lvl1pPr algn="ctr">
              <a:defRPr/>
            </a:lvl1pPr>
          </a:lstStyle>
          <a:p>
            <a:r>
              <a:rPr lang="es-ES"/>
              <a:t>Haga clic en el icono para agregar una imagen</a:t>
            </a:r>
            <a:endParaRPr lang="es-ES" dirty="0"/>
          </a:p>
        </p:txBody>
      </p:sp>
      <p:sp>
        <p:nvSpPr>
          <p:cNvPr id="15" name="Marcador de texto 14">
            <a:extLst>
              <a:ext uri="{FF2B5EF4-FFF2-40B4-BE49-F238E27FC236}">
                <a16:creationId xmlns:a16="http://schemas.microsoft.com/office/drawing/2014/main" id="{B3A12319-2BFD-4C50-9D83-95F7817660BB}"/>
              </a:ext>
            </a:extLst>
          </p:cNvPr>
          <p:cNvSpPr>
            <a:spLocks noGrp="1"/>
          </p:cNvSpPr>
          <p:nvPr>
            <p:ph type="body" sz="quarter" idx="12" hasCustomPrompt="1"/>
          </p:nvPr>
        </p:nvSpPr>
        <p:spPr>
          <a:xfrm>
            <a:off x="2223074" y="2828874"/>
            <a:ext cx="3981600" cy="1031803"/>
          </a:xfrm>
        </p:spPr>
        <p:txBody>
          <a:bodyPr anchor="b" anchorCtr="0"/>
          <a:lstStyle>
            <a:lvl1pPr>
              <a:defRPr kumimoji="0" lang="es-ES" sz="3200" b="1" i="0" u="none" strike="noStrike" kern="1200" cap="none" spc="0" normalizeH="0" baseline="0" dirty="0" smtClean="0">
                <a:ln>
                  <a:noFill/>
                </a:ln>
                <a:solidFill>
                  <a:schemeClr val="bg1"/>
                </a:solidFill>
                <a:effectLst/>
                <a:uLnTx/>
                <a:uFillTx/>
                <a:latin typeface="Neo Sans"/>
                <a:ea typeface="+mn-ea"/>
                <a:cs typeface="+mn-cs"/>
              </a:defRPr>
            </a:lvl1pPr>
            <a:lvl2pPr marL="0" indent="0">
              <a:buNone/>
              <a:defRPr/>
            </a:lvl2pPr>
          </a:lstStyle>
          <a:p>
            <a:pPr lvl="0"/>
            <a:r>
              <a:rPr lang="es-ES" dirty="0"/>
              <a:t>Insertar título </a:t>
            </a:r>
            <a:br>
              <a:rPr lang="es-ES" dirty="0"/>
            </a:br>
            <a:r>
              <a:rPr lang="es-ES" dirty="0"/>
              <a:t>de portadilla</a:t>
            </a:r>
          </a:p>
        </p:txBody>
      </p:sp>
      <p:pic>
        <p:nvPicPr>
          <p:cNvPr id="7" name="Gráfico 6">
            <a:extLst>
              <a:ext uri="{FF2B5EF4-FFF2-40B4-BE49-F238E27FC236}">
                <a16:creationId xmlns:a16="http://schemas.microsoft.com/office/drawing/2014/main" id="{EB8C487B-98C5-4DC0-9DC2-B0CC72A03E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9577388" y="6305017"/>
            <a:ext cx="1919287" cy="282972"/>
          </a:xfrm>
          <a:prstGeom prst="rect">
            <a:avLst/>
          </a:prstGeom>
        </p:spPr>
      </p:pic>
    </p:spTree>
    <p:extLst>
      <p:ext uri="{BB962C8B-B14F-4D97-AF65-F5344CB8AC3E}">
        <p14:creationId xmlns:p14="http://schemas.microsoft.com/office/powerpoint/2010/main" val="3739194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ítulo y una columna con pétalo izquierda">
    <p:spTree>
      <p:nvGrpSpPr>
        <p:cNvPr id="1" name=""/>
        <p:cNvGrpSpPr/>
        <p:nvPr/>
      </p:nvGrpSpPr>
      <p:grpSpPr>
        <a:xfrm>
          <a:off x="0" y="0"/>
          <a:ext cx="0" cy="0"/>
          <a:chOff x="0" y="0"/>
          <a:chExt cx="0" cy="0"/>
        </a:xfrm>
      </p:grpSpPr>
      <p:sp>
        <p:nvSpPr>
          <p:cNvPr id="13" name="Forma libre: forma 12">
            <a:extLst>
              <a:ext uri="{FF2B5EF4-FFF2-40B4-BE49-F238E27FC236}">
                <a16:creationId xmlns:a16="http://schemas.microsoft.com/office/drawing/2014/main" id="{40CF7FE7-E218-45B7-8313-82175DB2A952}"/>
              </a:ext>
            </a:extLst>
          </p:cNvPr>
          <p:cNvSpPr/>
          <p:nvPr userDrawn="1"/>
        </p:nvSpPr>
        <p:spPr>
          <a:xfrm>
            <a:off x="0" y="1044664"/>
            <a:ext cx="1882776" cy="5813336"/>
          </a:xfrm>
          <a:custGeom>
            <a:avLst/>
            <a:gdLst>
              <a:gd name="connsiteX0" fmla="*/ 0 w 1882776"/>
              <a:gd name="connsiteY0" fmla="*/ 0 h 5813336"/>
              <a:gd name="connsiteX1" fmla="*/ 6272 w 1882776"/>
              <a:gd name="connsiteY1" fmla="*/ 2843 h 5813336"/>
              <a:gd name="connsiteX2" fmla="*/ 1882776 w 1882776"/>
              <a:gd name="connsiteY2" fmla="*/ 3035578 h 5813336"/>
              <a:gd name="connsiteX3" fmla="*/ 1882776 w 1882776"/>
              <a:gd name="connsiteY3" fmla="*/ 5813336 h 5813336"/>
              <a:gd name="connsiteX4" fmla="*/ 0 w 1882776"/>
              <a:gd name="connsiteY4" fmla="*/ 5813336 h 5813336"/>
              <a:gd name="connsiteX5" fmla="*/ 0 w 1882776"/>
              <a:gd name="connsiteY5" fmla="*/ 0 h 581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2776" h="5813336">
                <a:moveTo>
                  <a:pt x="0" y="0"/>
                </a:moveTo>
                <a:lnTo>
                  <a:pt x="6272" y="2843"/>
                </a:lnTo>
                <a:cubicBezTo>
                  <a:pt x="1119158" y="557752"/>
                  <a:pt x="1882776" y="1706420"/>
                  <a:pt x="1882776" y="3035578"/>
                </a:cubicBezTo>
                <a:lnTo>
                  <a:pt x="1882776" y="5813336"/>
                </a:lnTo>
                <a:lnTo>
                  <a:pt x="0" y="581333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7" name="Marcador de contenido 2">
            <a:extLst>
              <a:ext uri="{FF2B5EF4-FFF2-40B4-BE49-F238E27FC236}">
                <a16:creationId xmlns:a16="http://schemas.microsoft.com/office/drawing/2014/main" id="{2A8F6B82-59D4-4B8C-A2A1-E726B3B4B5A5}"/>
              </a:ext>
            </a:extLst>
          </p:cNvPr>
          <p:cNvSpPr>
            <a:spLocks noGrp="1"/>
          </p:cNvSpPr>
          <p:nvPr>
            <p:ph idx="1"/>
          </p:nvPr>
        </p:nvSpPr>
        <p:spPr>
          <a:xfrm>
            <a:off x="2555719" y="1307620"/>
            <a:ext cx="9012393" cy="168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Título 4">
            <a:extLst>
              <a:ext uri="{FF2B5EF4-FFF2-40B4-BE49-F238E27FC236}">
                <a16:creationId xmlns:a16="http://schemas.microsoft.com/office/drawing/2014/main" id="{AAC9BA15-6036-4BD7-BD6E-539DDF88A683}"/>
              </a:ext>
            </a:extLst>
          </p:cNvPr>
          <p:cNvSpPr>
            <a:spLocks noGrp="1"/>
          </p:cNvSpPr>
          <p:nvPr>
            <p:ph type="title" hasCustomPrompt="1"/>
          </p:nvPr>
        </p:nvSpPr>
        <p:spPr>
          <a:xfrm>
            <a:off x="843826" y="166809"/>
            <a:ext cx="63540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920251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ítulo y una columna con pétalo derecha y triángul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Título 4">
            <a:extLst>
              <a:ext uri="{FF2B5EF4-FFF2-40B4-BE49-F238E27FC236}">
                <a16:creationId xmlns:a16="http://schemas.microsoft.com/office/drawing/2014/main" id="{47A8E34D-A224-456B-8081-338569B8E492}"/>
              </a:ext>
            </a:extLst>
          </p:cNvPr>
          <p:cNvSpPr>
            <a:spLocks noGrp="1"/>
          </p:cNvSpPr>
          <p:nvPr>
            <p:ph type="title" hasCustomPrompt="1"/>
          </p:nvPr>
        </p:nvSpPr>
        <p:spPr>
          <a:xfrm>
            <a:off x="843826" y="166809"/>
            <a:ext cx="7664400" cy="921003"/>
          </a:xfrm>
        </p:spPr>
        <p:txBody>
          <a:bodyPr/>
          <a:lstStyle>
            <a:lvl1pPr>
              <a:defRPr/>
            </a:lvl1pPr>
          </a:lstStyle>
          <a:p>
            <a:r>
              <a:rPr lang="es-ES" dirty="0"/>
              <a:t>Haga clic para modificar el estilo </a:t>
            </a:r>
            <a:br>
              <a:rPr lang="es-ES" dirty="0"/>
            </a:br>
            <a:r>
              <a:rPr lang="es-ES" dirty="0"/>
              <a:t>de título del patrón</a:t>
            </a:r>
          </a:p>
        </p:txBody>
      </p:sp>
      <p:pic>
        <p:nvPicPr>
          <p:cNvPr id="6" name="Gráfico 5">
            <a:extLst>
              <a:ext uri="{FF2B5EF4-FFF2-40B4-BE49-F238E27FC236}">
                <a16:creationId xmlns:a16="http://schemas.microsoft.com/office/drawing/2014/main" id="{0901BEAB-07EB-40D3-9FAF-47F22EFF8A2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54122" y="2070874"/>
            <a:ext cx="5027576" cy="4787126"/>
          </a:xfrm>
          <a:prstGeom prst="rect">
            <a:avLst/>
          </a:prstGeom>
        </p:spPr>
      </p:pic>
      <p:sp>
        <p:nvSpPr>
          <p:cNvPr id="7" name="Forma libre: forma 6">
            <a:extLst>
              <a:ext uri="{FF2B5EF4-FFF2-40B4-BE49-F238E27FC236}">
                <a16:creationId xmlns:a16="http://schemas.microsoft.com/office/drawing/2014/main" id="{FA938EEA-902E-44E3-9491-F97C55642360}"/>
              </a:ext>
            </a:extLst>
          </p:cNvPr>
          <p:cNvSpPr/>
          <p:nvPr userDrawn="1"/>
        </p:nvSpPr>
        <p:spPr>
          <a:xfrm>
            <a:off x="11049000" y="0"/>
            <a:ext cx="1143000" cy="1776740"/>
          </a:xfrm>
          <a:custGeom>
            <a:avLst/>
            <a:gdLst>
              <a:gd name="connsiteX0" fmla="*/ 115618 w 1143000"/>
              <a:gd name="connsiteY0" fmla="*/ 0 h 1776740"/>
              <a:gd name="connsiteX1" fmla="*/ 1017773 w 1143000"/>
              <a:gd name="connsiteY1" fmla="*/ 0 h 1776740"/>
              <a:gd name="connsiteX2" fmla="*/ 1037936 w 1143000"/>
              <a:gd name="connsiteY2" fmla="*/ 34697 h 1776740"/>
              <a:gd name="connsiteX3" fmla="*/ 1143000 w 1143000"/>
              <a:gd name="connsiteY3" fmla="*/ 492597 h 1776740"/>
              <a:gd name="connsiteX4" fmla="*/ 1143000 w 1143000"/>
              <a:gd name="connsiteY4" fmla="*/ 1776740 h 1776740"/>
              <a:gd name="connsiteX5" fmla="*/ 1124288 w 1143000"/>
              <a:gd name="connsiteY5" fmla="*/ 1776740 h 1776740"/>
              <a:gd name="connsiteX6" fmla="*/ 1116155 w 1143000"/>
              <a:gd name="connsiteY6" fmla="*/ 1776331 h 1776740"/>
              <a:gd name="connsiteX7" fmla="*/ 0 w 1143000"/>
              <a:gd name="connsiteY7" fmla="*/ 523918 h 1776740"/>
              <a:gd name="connsiteX8" fmla="*/ 76942 w 1143000"/>
              <a:gd name="connsiteY8" fmla="*/ 89141 h 1776740"/>
              <a:gd name="connsiteX9" fmla="*/ 115618 w 1143000"/>
              <a:gd name="connsiteY9" fmla="*/ 0 h 177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 h="1776740">
                <a:moveTo>
                  <a:pt x="115618" y="0"/>
                </a:moveTo>
                <a:lnTo>
                  <a:pt x="1017773" y="0"/>
                </a:lnTo>
                <a:lnTo>
                  <a:pt x="1037936" y="34697"/>
                </a:lnTo>
                <a:cubicBezTo>
                  <a:pt x="1105247" y="172958"/>
                  <a:pt x="1143000" y="328316"/>
                  <a:pt x="1143000" y="492597"/>
                </a:cubicBezTo>
                <a:lnTo>
                  <a:pt x="1143000" y="1776740"/>
                </a:lnTo>
                <a:lnTo>
                  <a:pt x="1124288" y="1776740"/>
                </a:lnTo>
                <a:cubicBezTo>
                  <a:pt x="1121444" y="1776740"/>
                  <a:pt x="1118595" y="1776331"/>
                  <a:pt x="1116155" y="1776331"/>
                </a:cubicBezTo>
                <a:cubicBezTo>
                  <a:pt x="487708" y="1704337"/>
                  <a:pt x="0" y="1171481"/>
                  <a:pt x="0" y="523918"/>
                </a:cubicBezTo>
                <a:cubicBezTo>
                  <a:pt x="0" y="371077"/>
                  <a:pt x="27170" y="224643"/>
                  <a:pt x="76942" y="89141"/>
                </a:cubicBezTo>
                <a:lnTo>
                  <a:pt x="11561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Tree>
    <p:extLst>
      <p:ext uri="{BB962C8B-B14F-4D97-AF65-F5344CB8AC3E}">
        <p14:creationId xmlns:p14="http://schemas.microsoft.com/office/powerpoint/2010/main" val="1251652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ítulo y dos columna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3F297AE-E5AD-43F3-B196-6B1DE5085748}"/>
              </a:ext>
            </a:extLst>
          </p:cNvPr>
          <p:cNvSpPr>
            <a:spLocks noGrp="1"/>
          </p:cNvSpPr>
          <p:nvPr>
            <p:ph sz="half" idx="1"/>
          </p:nvPr>
        </p:nvSpPr>
        <p:spPr>
          <a:xfrm>
            <a:off x="623888" y="1317625"/>
            <a:ext cx="5395912" cy="1687367"/>
          </a:xfrm>
        </p:spPr>
        <p:txBody>
          <a:bodyPr>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Marcador de contenido 3">
            <a:extLst>
              <a:ext uri="{FF2B5EF4-FFF2-40B4-BE49-F238E27FC236}">
                <a16:creationId xmlns:a16="http://schemas.microsoft.com/office/drawing/2014/main" id="{480DCE0C-2F74-47EA-8674-FCC8B35160E4}"/>
              </a:ext>
            </a:extLst>
          </p:cNvPr>
          <p:cNvSpPr>
            <a:spLocks noGrp="1"/>
          </p:cNvSpPr>
          <p:nvPr>
            <p:ph sz="half" idx="2"/>
          </p:nvPr>
        </p:nvSpPr>
        <p:spPr>
          <a:xfrm>
            <a:off x="6172199" y="1317625"/>
            <a:ext cx="5395913" cy="1687367"/>
          </a:xfrm>
        </p:spPr>
        <p:txBody>
          <a:bodyPr>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Título 4">
            <a:extLst>
              <a:ext uri="{FF2B5EF4-FFF2-40B4-BE49-F238E27FC236}">
                <a16:creationId xmlns:a16="http://schemas.microsoft.com/office/drawing/2014/main" id="{14D90F15-FB8E-497B-9138-2E5C99268F13}"/>
              </a:ext>
            </a:extLst>
          </p:cNvPr>
          <p:cNvSpPr>
            <a:spLocks noGrp="1"/>
          </p:cNvSpPr>
          <p:nvPr>
            <p:ph type="title" hasCustomPrompt="1"/>
          </p:nvPr>
        </p:nvSpPr>
        <p:spPr>
          <a:xfrm>
            <a:off x="843826" y="166809"/>
            <a:ext cx="63540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65557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raportada">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EC3D8D97-69E2-4F64-8C5D-4171B10CBC19}"/>
              </a:ext>
            </a:extLst>
          </p:cNvPr>
          <p:cNvSpPr>
            <a:spLocks noGrp="1"/>
          </p:cNvSpPr>
          <p:nvPr>
            <p:ph type="pic" sz="quarter" idx="10"/>
          </p:nvPr>
        </p:nvSpPr>
        <p:spPr>
          <a:xfrm>
            <a:off x="0" y="0"/>
            <a:ext cx="12192000" cy="6858000"/>
          </a:xfrm>
          <a:solidFill>
            <a:schemeClr val="accent6"/>
          </a:solidFill>
        </p:spPr>
        <p:txBody>
          <a:bodyPr vert="horz" wrap="square" lIns="72000" tIns="72000" rIns="72000" bIns="72000" rtlCol="0" anchor="ctr" anchorCtr="0">
            <a:noAutofit/>
          </a:bodyPr>
          <a:lstStyle>
            <a:lvl1pPr>
              <a:defRPr lang="es-ES"/>
            </a:lvl1pPr>
          </a:lstStyle>
          <a:p>
            <a:pPr lvl="0" algn="ctr"/>
            <a:r>
              <a:rPr lang="es-ES"/>
              <a:t>Haga clic en el icono para agregar una imagen</a:t>
            </a:r>
          </a:p>
        </p:txBody>
      </p:sp>
      <p:sp>
        <p:nvSpPr>
          <p:cNvPr id="11" name="Marcador de posición de imagen 15">
            <a:extLst>
              <a:ext uri="{FF2B5EF4-FFF2-40B4-BE49-F238E27FC236}">
                <a16:creationId xmlns:a16="http://schemas.microsoft.com/office/drawing/2014/main" id="{D7CD5077-62AE-48C4-8313-B44EB096785B}"/>
              </a:ext>
            </a:extLst>
          </p:cNvPr>
          <p:cNvSpPr>
            <a:spLocks noGrp="1"/>
          </p:cNvSpPr>
          <p:nvPr>
            <p:ph type="pic" sz="quarter" idx="11"/>
          </p:nvPr>
        </p:nvSpPr>
        <p:spPr>
          <a:xfrm>
            <a:off x="839788" y="267577"/>
            <a:ext cx="3181106" cy="6307451"/>
          </a:xfrm>
          <a:custGeom>
            <a:avLst/>
            <a:gdLst>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494138 w 4809506"/>
              <a:gd name="connsiteY4" fmla="*/ 6444872 h 6444872"/>
              <a:gd name="connsiteX5" fmla="*/ 454509 w 4809506"/>
              <a:gd name="connsiteY5" fmla="*/ 6360873 h 6444872"/>
              <a:gd name="connsiteX6" fmla="*/ 0 w 4809506"/>
              <a:gd name="connsiteY6" fmla="*/ 4208750 h 6444872"/>
              <a:gd name="connsiteX7" fmla="*/ 2074422 w 4809506"/>
              <a:gd name="connsiteY7" fmla="*/ 0 h 6444872"/>
              <a:gd name="connsiteX0" fmla="*/ 2074422 w 4809506"/>
              <a:gd name="connsiteY0" fmla="*/ 0 h 6444872"/>
              <a:gd name="connsiteX1" fmla="*/ 4796431 w 4809506"/>
              <a:gd name="connsiteY1" fmla="*/ 3734617 h 6444872"/>
              <a:gd name="connsiteX2" fmla="*/ 4809506 w 4809506"/>
              <a:gd name="connsiteY2" fmla="*/ 4076881 h 6444872"/>
              <a:gd name="connsiteX3" fmla="*/ 4809506 w 4809506"/>
              <a:gd name="connsiteY3" fmla="*/ 6444872 h 6444872"/>
              <a:gd name="connsiteX4" fmla="*/ 2687249 w 4809506"/>
              <a:gd name="connsiteY4" fmla="*/ 6444137 h 6444872"/>
              <a:gd name="connsiteX5" fmla="*/ 494138 w 4809506"/>
              <a:gd name="connsiteY5" fmla="*/ 6444872 h 6444872"/>
              <a:gd name="connsiteX6" fmla="*/ 454509 w 4809506"/>
              <a:gd name="connsiteY6" fmla="*/ 6360873 h 6444872"/>
              <a:gd name="connsiteX7" fmla="*/ 0 w 4809506"/>
              <a:gd name="connsiteY7" fmla="*/ 4208750 h 6444872"/>
              <a:gd name="connsiteX8" fmla="*/ 2074422 w 4809506"/>
              <a:gd name="connsiteY8" fmla="*/ 0 h 6444872"/>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494138 w 4809506"/>
              <a:gd name="connsiteY5" fmla="*/ 6444872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2016444 w 4809506"/>
              <a:gd name="connsiteY5" fmla="*/ 8430487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09506"/>
              <a:gd name="connsiteY0" fmla="*/ 0 h 9449035"/>
              <a:gd name="connsiteX1" fmla="*/ 4796431 w 4809506"/>
              <a:gd name="connsiteY1" fmla="*/ 3734617 h 9449035"/>
              <a:gd name="connsiteX2" fmla="*/ 4809506 w 4809506"/>
              <a:gd name="connsiteY2" fmla="*/ 4076881 h 9449035"/>
              <a:gd name="connsiteX3" fmla="*/ 4809506 w 4809506"/>
              <a:gd name="connsiteY3" fmla="*/ 6444872 h 9449035"/>
              <a:gd name="connsiteX4" fmla="*/ 4805239 w 4809506"/>
              <a:gd name="connsiteY4" fmla="*/ 9449035 h 9449035"/>
              <a:gd name="connsiteX5" fmla="*/ 2016444 w 4809506"/>
              <a:gd name="connsiteY5" fmla="*/ 8430487 h 9449035"/>
              <a:gd name="connsiteX6" fmla="*/ 454509 w 4809506"/>
              <a:gd name="connsiteY6" fmla="*/ 6360873 h 9449035"/>
              <a:gd name="connsiteX7" fmla="*/ 0 w 4809506"/>
              <a:gd name="connsiteY7" fmla="*/ 4208750 h 9449035"/>
              <a:gd name="connsiteX8" fmla="*/ 2074422 w 4809506"/>
              <a:gd name="connsiteY8" fmla="*/ 0 h 9449035"/>
              <a:gd name="connsiteX0" fmla="*/ 2074422 w 4810047"/>
              <a:gd name="connsiteY0" fmla="*/ 0 h 9537285"/>
              <a:gd name="connsiteX1" fmla="*/ 4796431 w 4810047"/>
              <a:gd name="connsiteY1" fmla="*/ 3734617 h 9537285"/>
              <a:gd name="connsiteX2" fmla="*/ 4809506 w 4810047"/>
              <a:gd name="connsiteY2" fmla="*/ 4076881 h 9537285"/>
              <a:gd name="connsiteX3" fmla="*/ 4809506 w 4810047"/>
              <a:gd name="connsiteY3" fmla="*/ 6444872 h 9537285"/>
              <a:gd name="connsiteX4" fmla="*/ 4809652 w 4810047"/>
              <a:gd name="connsiteY4" fmla="*/ 9537285 h 9537285"/>
              <a:gd name="connsiteX5" fmla="*/ 2016444 w 4810047"/>
              <a:gd name="connsiteY5" fmla="*/ 8430487 h 9537285"/>
              <a:gd name="connsiteX6" fmla="*/ 454509 w 4810047"/>
              <a:gd name="connsiteY6" fmla="*/ 6360873 h 9537285"/>
              <a:gd name="connsiteX7" fmla="*/ 0 w 4810047"/>
              <a:gd name="connsiteY7" fmla="*/ 4208750 h 9537285"/>
              <a:gd name="connsiteX8" fmla="*/ 2074422 w 4810047"/>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54509 w 4810046"/>
              <a:gd name="connsiteY6" fmla="*/ 6360873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54509 w 4810046"/>
              <a:gd name="connsiteY6" fmla="*/ 6360873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32447 w 4810046"/>
              <a:gd name="connsiteY6" fmla="*/ 6374111 h 9537285"/>
              <a:gd name="connsiteX7" fmla="*/ 0 w 4810046"/>
              <a:gd name="connsiteY7" fmla="*/ 4208750 h 9537285"/>
              <a:gd name="connsiteX8" fmla="*/ 2074422 w 4810046"/>
              <a:gd name="connsiteY8" fmla="*/ 0 h 9537285"/>
              <a:gd name="connsiteX0" fmla="*/ 2074422 w 4810046"/>
              <a:gd name="connsiteY0" fmla="*/ 0 h 9537285"/>
              <a:gd name="connsiteX1" fmla="*/ 4796431 w 4810046"/>
              <a:gd name="connsiteY1" fmla="*/ 3734617 h 9537285"/>
              <a:gd name="connsiteX2" fmla="*/ 4809506 w 4810046"/>
              <a:gd name="connsiteY2" fmla="*/ 4076881 h 9537285"/>
              <a:gd name="connsiteX3" fmla="*/ 4809506 w 4810046"/>
              <a:gd name="connsiteY3" fmla="*/ 6444872 h 9537285"/>
              <a:gd name="connsiteX4" fmla="*/ 4809652 w 4810046"/>
              <a:gd name="connsiteY4" fmla="*/ 9537285 h 9537285"/>
              <a:gd name="connsiteX5" fmla="*/ 2016444 w 4810046"/>
              <a:gd name="connsiteY5" fmla="*/ 8430487 h 9537285"/>
              <a:gd name="connsiteX6" fmla="*/ 432447 w 4810046"/>
              <a:gd name="connsiteY6" fmla="*/ 6374111 h 9537285"/>
              <a:gd name="connsiteX7" fmla="*/ 0 w 4810046"/>
              <a:gd name="connsiteY7" fmla="*/ 4208750 h 9537285"/>
              <a:gd name="connsiteX8" fmla="*/ 2074422 w 4810046"/>
              <a:gd name="connsiteY8" fmla="*/ 0 h 953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046" h="9537285">
                <a:moveTo>
                  <a:pt x="2074422" y="0"/>
                </a:moveTo>
                <a:cubicBezTo>
                  <a:pt x="3579532" y="616164"/>
                  <a:pt x="4666446" y="2040144"/>
                  <a:pt x="4796431" y="3734617"/>
                </a:cubicBezTo>
                <a:lnTo>
                  <a:pt x="4809506" y="4076881"/>
                </a:lnTo>
                <a:lnTo>
                  <a:pt x="4809506" y="6444872"/>
                </a:lnTo>
                <a:cubicBezTo>
                  <a:pt x="4808084" y="7446260"/>
                  <a:pt x="4811074" y="8535897"/>
                  <a:pt x="4809652" y="9537285"/>
                </a:cubicBezTo>
                <a:cubicBezTo>
                  <a:pt x="4250703" y="9515467"/>
                  <a:pt x="2893093" y="9153889"/>
                  <a:pt x="2016444" y="8430487"/>
                </a:cubicBezTo>
                <a:cubicBezTo>
                  <a:pt x="1133976" y="7718554"/>
                  <a:pt x="714818" y="6984558"/>
                  <a:pt x="432447" y="6374111"/>
                </a:cubicBezTo>
                <a:cubicBezTo>
                  <a:pt x="140268" y="5716519"/>
                  <a:pt x="0" y="4975105"/>
                  <a:pt x="0" y="4208750"/>
                </a:cubicBezTo>
                <a:cubicBezTo>
                  <a:pt x="0" y="2493757"/>
                  <a:pt x="812996" y="970459"/>
                  <a:pt x="2074422" y="0"/>
                </a:cubicBezTo>
                <a:close/>
              </a:path>
            </a:pathLst>
          </a:custGeom>
          <a:solidFill>
            <a:schemeClr val="accent4"/>
          </a:solidFill>
        </p:spPr>
        <p:txBody>
          <a:bodyPr wrap="square" anchor="ctr" anchorCtr="0">
            <a:noAutofit/>
          </a:bodyPr>
          <a:lstStyle>
            <a:lvl1pPr algn="ctr">
              <a:defRPr/>
            </a:lvl1pPr>
          </a:lstStyle>
          <a:p>
            <a:r>
              <a:rPr lang="es-ES"/>
              <a:t>Haga clic en el icono para agregar una imagen</a:t>
            </a:r>
            <a:endParaRPr lang="es-ES" dirty="0"/>
          </a:p>
        </p:txBody>
      </p:sp>
      <p:pic>
        <p:nvPicPr>
          <p:cNvPr id="15" name="Gráfico 14">
            <a:extLst>
              <a:ext uri="{FF2B5EF4-FFF2-40B4-BE49-F238E27FC236}">
                <a16:creationId xmlns:a16="http://schemas.microsoft.com/office/drawing/2014/main" id="{2047776C-9761-4AF9-86E8-1D22AC69199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315934" y="5480962"/>
            <a:ext cx="4002235" cy="590071"/>
          </a:xfrm>
          <a:prstGeom prst="rect">
            <a:avLst/>
          </a:prstGeom>
        </p:spPr>
      </p:pic>
      <p:sp>
        <p:nvSpPr>
          <p:cNvPr id="16" name="Marcador de texto 5">
            <a:extLst>
              <a:ext uri="{FF2B5EF4-FFF2-40B4-BE49-F238E27FC236}">
                <a16:creationId xmlns:a16="http://schemas.microsoft.com/office/drawing/2014/main" id="{FC0C1BFF-63E3-4821-815B-51BA12A6C683}"/>
              </a:ext>
            </a:extLst>
          </p:cNvPr>
          <p:cNvSpPr>
            <a:spLocks noGrp="1"/>
          </p:cNvSpPr>
          <p:nvPr>
            <p:ph type="body" sz="quarter" idx="12" hasCustomPrompt="1"/>
          </p:nvPr>
        </p:nvSpPr>
        <p:spPr>
          <a:xfrm>
            <a:off x="6188142" y="6088445"/>
            <a:ext cx="5784781" cy="491655"/>
          </a:xfrm>
        </p:spPr>
        <p:txBody>
          <a:bodyPr>
            <a:spAutoFit/>
          </a:bodyPr>
          <a:lstStyle>
            <a:lvl1pPr>
              <a:defRPr kumimoji="0" lang="es-ES" sz="2500" b="1" i="0" u="none" strike="noStrike" kern="1200" cap="none" spc="0" normalizeH="0" baseline="0" dirty="0" smtClean="0">
                <a:ln>
                  <a:noFill/>
                </a:ln>
                <a:solidFill>
                  <a:prstClr val="white"/>
                </a:solidFill>
                <a:effectLst/>
                <a:uLnTx/>
                <a:uFillTx/>
                <a:latin typeface="Neo Sans"/>
                <a:ea typeface="+mn-ea"/>
                <a:cs typeface="+mn-cs"/>
              </a:defRPr>
            </a:lvl1pPr>
          </a:lstStyle>
          <a:p>
            <a:pPr lvl="0"/>
            <a:r>
              <a:rPr lang="es-ES" dirty="0"/>
              <a:t>Haga clic para insertar título</a:t>
            </a:r>
          </a:p>
        </p:txBody>
      </p:sp>
    </p:spTree>
    <p:extLst>
      <p:ext uri="{BB962C8B-B14F-4D97-AF65-F5344CB8AC3E}">
        <p14:creationId xmlns:p14="http://schemas.microsoft.com/office/powerpoint/2010/main" val="143696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una columna">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Título 4">
            <a:extLst>
              <a:ext uri="{FF2B5EF4-FFF2-40B4-BE49-F238E27FC236}">
                <a16:creationId xmlns:a16="http://schemas.microsoft.com/office/drawing/2014/main" id="{47A8E34D-A224-456B-8081-338569B8E492}"/>
              </a:ext>
            </a:extLst>
          </p:cNvPr>
          <p:cNvSpPr>
            <a:spLocks noGrp="1"/>
          </p:cNvSpPr>
          <p:nvPr>
            <p:ph type="title" hasCustomPrompt="1"/>
          </p:nvPr>
        </p:nvSpPr>
        <p:spPr>
          <a:xfrm>
            <a:off x="843826" y="166809"/>
            <a:ext cx="76644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3447691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una columna con pétalo derecha y triángul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Título 4">
            <a:extLst>
              <a:ext uri="{FF2B5EF4-FFF2-40B4-BE49-F238E27FC236}">
                <a16:creationId xmlns:a16="http://schemas.microsoft.com/office/drawing/2014/main" id="{47A8E34D-A224-456B-8081-338569B8E492}"/>
              </a:ext>
            </a:extLst>
          </p:cNvPr>
          <p:cNvSpPr>
            <a:spLocks noGrp="1"/>
          </p:cNvSpPr>
          <p:nvPr>
            <p:ph type="title" hasCustomPrompt="1"/>
          </p:nvPr>
        </p:nvSpPr>
        <p:spPr>
          <a:xfrm>
            <a:off x="843826" y="166809"/>
            <a:ext cx="7664400" cy="921003"/>
          </a:xfrm>
        </p:spPr>
        <p:txBody>
          <a:bodyPr/>
          <a:lstStyle>
            <a:lvl1pPr>
              <a:defRPr/>
            </a:lvl1pPr>
          </a:lstStyle>
          <a:p>
            <a:r>
              <a:rPr lang="es-ES" dirty="0"/>
              <a:t>Haga clic para modificar el estilo </a:t>
            </a:r>
            <a:br>
              <a:rPr lang="es-ES" dirty="0"/>
            </a:br>
            <a:r>
              <a:rPr lang="es-ES" dirty="0"/>
              <a:t>de título del patrón</a:t>
            </a:r>
          </a:p>
        </p:txBody>
      </p:sp>
      <p:pic>
        <p:nvPicPr>
          <p:cNvPr id="6" name="Gráfico 5">
            <a:extLst>
              <a:ext uri="{FF2B5EF4-FFF2-40B4-BE49-F238E27FC236}">
                <a16:creationId xmlns:a16="http://schemas.microsoft.com/office/drawing/2014/main" id="{0901BEAB-07EB-40D3-9FAF-47F22EFF8A2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54122" y="2070874"/>
            <a:ext cx="5027576" cy="4787126"/>
          </a:xfrm>
          <a:prstGeom prst="rect">
            <a:avLst/>
          </a:prstGeom>
        </p:spPr>
      </p:pic>
      <p:sp>
        <p:nvSpPr>
          <p:cNvPr id="7" name="Forma libre: forma 6">
            <a:extLst>
              <a:ext uri="{FF2B5EF4-FFF2-40B4-BE49-F238E27FC236}">
                <a16:creationId xmlns:a16="http://schemas.microsoft.com/office/drawing/2014/main" id="{FA938EEA-902E-44E3-9491-F97C55642360}"/>
              </a:ext>
            </a:extLst>
          </p:cNvPr>
          <p:cNvSpPr/>
          <p:nvPr userDrawn="1"/>
        </p:nvSpPr>
        <p:spPr>
          <a:xfrm>
            <a:off x="11049000" y="0"/>
            <a:ext cx="1143000" cy="1776740"/>
          </a:xfrm>
          <a:custGeom>
            <a:avLst/>
            <a:gdLst>
              <a:gd name="connsiteX0" fmla="*/ 115618 w 1143000"/>
              <a:gd name="connsiteY0" fmla="*/ 0 h 1776740"/>
              <a:gd name="connsiteX1" fmla="*/ 1017773 w 1143000"/>
              <a:gd name="connsiteY1" fmla="*/ 0 h 1776740"/>
              <a:gd name="connsiteX2" fmla="*/ 1037936 w 1143000"/>
              <a:gd name="connsiteY2" fmla="*/ 34697 h 1776740"/>
              <a:gd name="connsiteX3" fmla="*/ 1143000 w 1143000"/>
              <a:gd name="connsiteY3" fmla="*/ 492597 h 1776740"/>
              <a:gd name="connsiteX4" fmla="*/ 1143000 w 1143000"/>
              <a:gd name="connsiteY4" fmla="*/ 1776740 h 1776740"/>
              <a:gd name="connsiteX5" fmla="*/ 1124288 w 1143000"/>
              <a:gd name="connsiteY5" fmla="*/ 1776740 h 1776740"/>
              <a:gd name="connsiteX6" fmla="*/ 1116155 w 1143000"/>
              <a:gd name="connsiteY6" fmla="*/ 1776331 h 1776740"/>
              <a:gd name="connsiteX7" fmla="*/ 0 w 1143000"/>
              <a:gd name="connsiteY7" fmla="*/ 523918 h 1776740"/>
              <a:gd name="connsiteX8" fmla="*/ 76942 w 1143000"/>
              <a:gd name="connsiteY8" fmla="*/ 89141 h 1776740"/>
              <a:gd name="connsiteX9" fmla="*/ 115618 w 1143000"/>
              <a:gd name="connsiteY9" fmla="*/ 0 h 177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 h="1776740">
                <a:moveTo>
                  <a:pt x="115618" y="0"/>
                </a:moveTo>
                <a:lnTo>
                  <a:pt x="1017773" y="0"/>
                </a:lnTo>
                <a:lnTo>
                  <a:pt x="1037936" y="34697"/>
                </a:lnTo>
                <a:cubicBezTo>
                  <a:pt x="1105247" y="172958"/>
                  <a:pt x="1143000" y="328316"/>
                  <a:pt x="1143000" y="492597"/>
                </a:cubicBezTo>
                <a:lnTo>
                  <a:pt x="1143000" y="1776740"/>
                </a:lnTo>
                <a:lnTo>
                  <a:pt x="1124288" y="1776740"/>
                </a:lnTo>
                <a:cubicBezTo>
                  <a:pt x="1121444" y="1776740"/>
                  <a:pt x="1118595" y="1776331"/>
                  <a:pt x="1116155" y="1776331"/>
                </a:cubicBezTo>
                <a:cubicBezTo>
                  <a:pt x="487708" y="1704337"/>
                  <a:pt x="0" y="1171481"/>
                  <a:pt x="0" y="523918"/>
                </a:cubicBezTo>
                <a:cubicBezTo>
                  <a:pt x="0" y="371077"/>
                  <a:pt x="27170" y="224643"/>
                  <a:pt x="76942" y="89141"/>
                </a:cubicBezTo>
                <a:lnTo>
                  <a:pt x="11561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Tree>
    <p:extLst>
      <p:ext uri="{BB962C8B-B14F-4D97-AF65-F5344CB8AC3E}">
        <p14:creationId xmlns:p14="http://schemas.microsoft.com/office/powerpoint/2010/main" val="176538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una columna con pétalo izquierda">
    <p:spTree>
      <p:nvGrpSpPr>
        <p:cNvPr id="1" name=""/>
        <p:cNvGrpSpPr/>
        <p:nvPr/>
      </p:nvGrpSpPr>
      <p:grpSpPr>
        <a:xfrm>
          <a:off x="0" y="0"/>
          <a:ext cx="0" cy="0"/>
          <a:chOff x="0" y="0"/>
          <a:chExt cx="0" cy="0"/>
        </a:xfrm>
      </p:grpSpPr>
      <p:sp>
        <p:nvSpPr>
          <p:cNvPr id="13" name="Forma libre: forma 12">
            <a:extLst>
              <a:ext uri="{FF2B5EF4-FFF2-40B4-BE49-F238E27FC236}">
                <a16:creationId xmlns:a16="http://schemas.microsoft.com/office/drawing/2014/main" id="{40CF7FE7-E218-45B7-8313-82175DB2A952}"/>
              </a:ext>
            </a:extLst>
          </p:cNvPr>
          <p:cNvSpPr/>
          <p:nvPr userDrawn="1"/>
        </p:nvSpPr>
        <p:spPr>
          <a:xfrm>
            <a:off x="0" y="1044664"/>
            <a:ext cx="1882776" cy="5813336"/>
          </a:xfrm>
          <a:custGeom>
            <a:avLst/>
            <a:gdLst>
              <a:gd name="connsiteX0" fmla="*/ 0 w 1882776"/>
              <a:gd name="connsiteY0" fmla="*/ 0 h 5813336"/>
              <a:gd name="connsiteX1" fmla="*/ 6272 w 1882776"/>
              <a:gd name="connsiteY1" fmla="*/ 2843 h 5813336"/>
              <a:gd name="connsiteX2" fmla="*/ 1882776 w 1882776"/>
              <a:gd name="connsiteY2" fmla="*/ 3035578 h 5813336"/>
              <a:gd name="connsiteX3" fmla="*/ 1882776 w 1882776"/>
              <a:gd name="connsiteY3" fmla="*/ 5813336 h 5813336"/>
              <a:gd name="connsiteX4" fmla="*/ 0 w 1882776"/>
              <a:gd name="connsiteY4" fmla="*/ 5813336 h 5813336"/>
              <a:gd name="connsiteX5" fmla="*/ 0 w 1882776"/>
              <a:gd name="connsiteY5" fmla="*/ 0 h 581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2776" h="5813336">
                <a:moveTo>
                  <a:pt x="0" y="0"/>
                </a:moveTo>
                <a:lnTo>
                  <a:pt x="6272" y="2843"/>
                </a:lnTo>
                <a:cubicBezTo>
                  <a:pt x="1119158" y="557752"/>
                  <a:pt x="1882776" y="1706420"/>
                  <a:pt x="1882776" y="3035578"/>
                </a:cubicBezTo>
                <a:lnTo>
                  <a:pt x="1882776" y="5813336"/>
                </a:lnTo>
                <a:lnTo>
                  <a:pt x="0" y="581333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7" name="Marcador de contenido 2">
            <a:extLst>
              <a:ext uri="{FF2B5EF4-FFF2-40B4-BE49-F238E27FC236}">
                <a16:creationId xmlns:a16="http://schemas.microsoft.com/office/drawing/2014/main" id="{2A8F6B82-59D4-4B8C-A2A1-E726B3B4B5A5}"/>
              </a:ext>
            </a:extLst>
          </p:cNvPr>
          <p:cNvSpPr>
            <a:spLocks noGrp="1"/>
          </p:cNvSpPr>
          <p:nvPr>
            <p:ph idx="1"/>
          </p:nvPr>
        </p:nvSpPr>
        <p:spPr>
          <a:xfrm>
            <a:off x="2555719" y="1307620"/>
            <a:ext cx="9012393" cy="168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Título 4">
            <a:extLst>
              <a:ext uri="{FF2B5EF4-FFF2-40B4-BE49-F238E27FC236}">
                <a16:creationId xmlns:a16="http://schemas.microsoft.com/office/drawing/2014/main" id="{AAC9BA15-6036-4BD7-BD6E-539DDF88A683}"/>
              </a:ext>
            </a:extLst>
          </p:cNvPr>
          <p:cNvSpPr>
            <a:spLocks noGrp="1"/>
          </p:cNvSpPr>
          <p:nvPr>
            <p:ph type="title" hasCustomPrompt="1"/>
          </p:nvPr>
        </p:nvSpPr>
        <p:spPr>
          <a:xfrm>
            <a:off x="843826" y="166809"/>
            <a:ext cx="63540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245190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una columna con pétalo izquierda_2">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D0FAB2-89B3-4753-A022-6EA993CDCB9B}"/>
              </a:ext>
            </a:extLst>
          </p:cNvPr>
          <p:cNvSpPr>
            <a:spLocks noGrp="1"/>
          </p:cNvSpPr>
          <p:nvPr>
            <p:ph idx="1"/>
          </p:nvPr>
        </p:nvSpPr>
        <p:spPr>
          <a:xfrm>
            <a:off x="2555719" y="1307620"/>
            <a:ext cx="9012393" cy="168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6" name="Gráfico 11">
            <a:extLst>
              <a:ext uri="{FF2B5EF4-FFF2-40B4-BE49-F238E27FC236}">
                <a16:creationId xmlns:a16="http://schemas.microsoft.com/office/drawing/2014/main" id="{D0C6C7C6-79A1-4D3A-8F68-AB2EFA75D845}"/>
              </a:ext>
            </a:extLst>
          </p:cNvPr>
          <p:cNvSpPr/>
          <p:nvPr userDrawn="1"/>
        </p:nvSpPr>
        <p:spPr>
          <a:xfrm>
            <a:off x="0" y="1445068"/>
            <a:ext cx="2552700" cy="5412932"/>
          </a:xfrm>
          <a:custGeom>
            <a:avLst/>
            <a:gdLst>
              <a:gd name="connsiteX0" fmla="*/ 43854 w 1854212"/>
              <a:gd name="connsiteY0" fmla="*/ 3930438 h 3931807"/>
              <a:gd name="connsiteX1" fmla="*/ 1854212 w 1854212"/>
              <a:gd name="connsiteY1" fmla="*/ 1744577 h 3931807"/>
              <a:gd name="connsiteX2" fmla="*/ 1055243 w 1854212"/>
              <a:gd name="connsiteY2" fmla="*/ 0 h 3931807"/>
              <a:gd name="connsiteX3" fmla="*/ 0 w 1854212"/>
              <a:gd name="connsiteY3" fmla="*/ 1691130 h 3931807"/>
              <a:gd name="connsiteX4" fmla="*/ 0 w 1854212"/>
              <a:gd name="connsiteY4" fmla="*/ 3931808 h 3931807"/>
              <a:gd name="connsiteX5" fmla="*/ 31520 w 1854212"/>
              <a:gd name="connsiteY5" fmla="*/ 3931808 h 3931807"/>
              <a:gd name="connsiteX6" fmla="*/ 43854 w 1854212"/>
              <a:gd name="connsiteY6" fmla="*/ 3930438 h 393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212" h="3931807">
                <a:moveTo>
                  <a:pt x="43854" y="3930438"/>
                </a:moveTo>
                <a:cubicBezTo>
                  <a:pt x="1063465" y="3804357"/>
                  <a:pt x="1854212" y="2875195"/>
                  <a:pt x="1854212" y="1744577"/>
                </a:cubicBezTo>
                <a:cubicBezTo>
                  <a:pt x="1854212" y="1033316"/>
                  <a:pt x="1541751" y="401541"/>
                  <a:pt x="1055243" y="0"/>
                </a:cubicBezTo>
                <a:cubicBezTo>
                  <a:pt x="437172" y="271348"/>
                  <a:pt x="0" y="926421"/>
                  <a:pt x="0" y="1691130"/>
                </a:cubicBezTo>
                <a:lnTo>
                  <a:pt x="0" y="3931808"/>
                </a:lnTo>
                <a:lnTo>
                  <a:pt x="31520" y="3931808"/>
                </a:lnTo>
                <a:cubicBezTo>
                  <a:pt x="35631" y="3931808"/>
                  <a:pt x="39743" y="3930438"/>
                  <a:pt x="43854" y="3930438"/>
                </a:cubicBezTo>
                <a:close/>
              </a:path>
            </a:pathLst>
          </a:custGeom>
          <a:solidFill>
            <a:schemeClr val="accent1"/>
          </a:solidFill>
          <a:ln w="11490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4F54"/>
              </a:solidFill>
              <a:effectLst/>
              <a:uLnTx/>
              <a:uFillTx/>
              <a:latin typeface="Calibri"/>
              <a:ea typeface="+mn-ea"/>
              <a:cs typeface="+mn-cs"/>
            </a:endParaRPr>
          </a:p>
        </p:txBody>
      </p:sp>
      <p:sp>
        <p:nvSpPr>
          <p:cNvPr id="7" name="Título 4">
            <a:extLst>
              <a:ext uri="{FF2B5EF4-FFF2-40B4-BE49-F238E27FC236}">
                <a16:creationId xmlns:a16="http://schemas.microsoft.com/office/drawing/2014/main" id="{51253053-886D-44C4-9D3E-ED68EF2CF9F0}"/>
              </a:ext>
            </a:extLst>
          </p:cNvPr>
          <p:cNvSpPr>
            <a:spLocks noGrp="1"/>
          </p:cNvSpPr>
          <p:nvPr>
            <p:ph type="title" hasCustomPrompt="1"/>
          </p:nvPr>
        </p:nvSpPr>
        <p:spPr>
          <a:xfrm>
            <a:off x="843826" y="166809"/>
            <a:ext cx="76644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53836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una columna con pétalo izquierda y triángulos">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E00C995F-508F-48D6-B480-0DC487737776}"/>
              </a:ext>
            </a:extLst>
          </p:cNvPr>
          <p:cNvGrpSpPr/>
          <p:nvPr userDrawn="1"/>
        </p:nvGrpSpPr>
        <p:grpSpPr>
          <a:xfrm>
            <a:off x="1" y="0"/>
            <a:ext cx="12192000" cy="6858000"/>
            <a:chOff x="1" y="0"/>
            <a:chExt cx="12192000" cy="6858000"/>
          </a:xfrm>
        </p:grpSpPr>
        <p:pic>
          <p:nvPicPr>
            <p:cNvPr id="15" name="Gráfico 14">
              <a:extLst>
                <a:ext uri="{FF2B5EF4-FFF2-40B4-BE49-F238E27FC236}">
                  <a16:creationId xmlns:a16="http://schemas.microsoft.com/office/drawing/2014/main" id="{3A2CFC64-BB34-41D7-A820-7037D143AB1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 y="0"/>
              <a:ext cx="12192000" cy="6858000"/>
            </a:xfrm>
            <a:prstGeom prst="rect">
              <a:avLst/>
            </a:prstGeom>
          </p:spPr>
        </p:pic>
        <p:pic>
          <p:nvPicPr>
            <p:cNvPr id="16" name="Gráfico 15">
              <a:extLst>
                <a:ext uri="{FF2B5EF4-FFF2-40B4-BE49-F238E27FC236}">
                  <a16:creationId xmlns:a16="http://schemas.microsoft.com/office/drawing/2014/main" id="{F9D72D3A-303B-4A8E-84FF-AF3F04069E82}"/>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154122" y="2070874"/>
              <a:ext cx="5027576" cy="4787126"/>
            </a:xfrm>
            <a:prstGeom prst="rect">
              <a:avLst/>
            </a:prstGeom>
          </p:spPr>
        </p:pic>
      </p:grpSp>
      <p:sp>
        <p:nvSpPr>
          <p:cNvPr id="9" name="Forma libre: forma 8">
            <a:extLst>
              <a:ext uri="{FF2B5EF4-FFF2-40B4-BE49-F238E27FC236}">
                <a16:creationId xmlns:a16="http://schemas.microsoft.com/office/drawing/2014/main" id="{D9267A03-DAAE-443E-ADDB-7E384F343218}"/>
              </a:ext>
            </a:extLst>
          </p:cNvPr>
          <p:cNvSpPr/>
          <p:nvPr userDrawn="1"/>
        </p:nvSpPr>
        <p:spPr>
          <a:xfrm>
            <a:off x="0" y="1044664"/>
            <a:ext cx="1882776" cy="5813336"/>
          </a:xfrm>
          <a:custGeom>
            <a:avLst/>
            <a:gdLst>
              <a:gd name="connsiteX0" fmla="*/ 0 w 1882776"/>
              <a:gd name="connsiteY0" fmla="*/ 0 h 5813336"/>
              <a:gd name="connsiteX1" fmla="*/ 6272 w 1882776"/>
              <a:gd name="connsiteY1" fmla="*/ 2843 h 5813336"/>
              <a:gd name="connsiteX2" fmla="*/ 1882776 w 1882776"/>
              <a:gd name="connsiteY2" fmla="*/ 3035578 h 5813336"/>
              <a:gd name="connsiteX3" fmla="*/ 1882776 w 1882776"/>
              <a:gd name="connsiteY3" fmla="*/ 5813336 h 5813336"/>
              <a:gd name="connsiteX4" fmla="*/ 0 w 1882776"/>
              <a:gd name="connsiteY4" fmla="*/ 5813336 h 5813336"/>
              <a:gd name="connsiteX5" fmla="*/ 0 w 1882776"/>
              <a:gd name="connsiteY5" fmla="*/ 0 h 581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2776" h="5813336">
                <a:moveTo>
                  <a:pt x="0" y="0"/>
                </a:moveTo>
                <a:lnTo>
                  <a:pt x="6272" y="2843"/>
                </a:lnTo>
                <a:cubicBezTo>
                  <a:pt x="1119158" y="557752"/>
                  <a:pt x="1882776" y="1706420"/>
                  <a:pt x="1882776" y="3035578"/>
                </a:cubicBezTo>
                <a:lnTo>
                  <a:pt x="1882776" y="5813336"/>
                </a:lnTo>
                <a:lnTo>
                  <a:pt x="0" y="581333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0" name="Rectangle">
            <a:extLst>
              <a:ext uri="{FF2B5EF4-FFF2-40B4-BE49-F238E27FC236}">
                <a16:creationId xmlns:a16="http://schemas.microsoft.com/office/drawing/2014/main" id="{2C74A92A-505E-47A6-8A86-C3B02213D5D8}"/>
              </a:ext>
            </a:extLst>
          </p:cNvPr>
          <p:cNvSpPr/>
          <p:nvPr userDrawn="1"/>
        </p:nvSpPr>
        <p:spPr>
          <a:xfrm>
            <a:off x="941424" y="1115257"/>
            <a:ext cx="468000" cy="45719"/>
          </a:xfrm>
          <a:prstGeom prst="rect">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00">
              <a:solidFill>
                <a:schemeClr val="bg1"/>
              </a:solidFill>
            </a:endParaRPr>
          </a:p>
        </p:txBody>
      </p:sp>
      <p:pic>
        <p:nvPicPr>
          <p:cNvPr id="11" name="Gráfico 10">
            <a:extLst>
              <a:ext uri="{FF2B5EF4-FFF2-40B4-BE49-F238E27FC236}">
                <a16:creationId xmlns:a16="http://schemas.microsoft.com/office/drawing/2014/main" id="{B6D9FF69-D852-4617-B092-0B2614B0AA18}"/>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9577388" y="6305017"/>
            <a:ext cx="1919287" cy="282972"/>
          </a:xfrm>
          <a:prstGeom prst="rect">
            <a:avLst/>
          </a:prstGeom>
        </p:spPr>
      </p:pic>
      <p:sp>
        <p:nvSpPr>
          <p:cNvPr id="12" name="Marcador de contenido 2">
            <a:extLst>
              <a:ext uri="{FF2B5EF4-FFF2-40B4-BE49-F238E27FC236}">
                <a16:creationId xmlns:a16="http://schemas.microsoft.com/office/drawing/2014/main" id="{71A631EB-C710-47ED-BF4D-D5B9DE5482E3}"/>
              </a:ext>
            </a:extLst>
          </p:cNvPr>
          <p:cNvSpPr>
            <a:spLocks noGrp="1"/>
          </p:cNvSpPr>
          <p:nvPr>
            <p:ph idx="1"/>
          </p:nvPr>
        </p:nvSpPr>
        <p:spPr>
          <a:xfrm>
            <a:off x="2555719" y="1307620"/>
            <a:ext cx="9012393" cy="168736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3" name="Título 4">
            <a:extLst>
              <a:ext uri="{FF2B5EF4-FFF2-40B4-BE49-F238E27FC236}">
                <a16:creationId xmlns:a16="http://schemas.microsoft.com/office/drawing/2014/main" id="{129A359B-F70E-4C67-AC2C-6A95174F19CB}"/>
              </a:ext>
            </a:extLst>
          </p:cNvPr>
          <p:cNvSpPr>
            <a:spLocks noGrp="1"/>
          </p:cNvSpPr>
          <p:nvPr>
            <p:ph type="title" hasCustomPrompt="1"/>
          </p:nvPr>
        </p:nvSpPr>
        <p:spPr>
          <a:xfrm>
            <a:off x="843826" y="166809"/>
            <a:ext cx="7664400" cy="921003"/>
          </a:xfrm>
        </p:spPr>
        <p:txBody>
          <a:bodyPr/>
          <a:lstStyle>
            <a:lvl1pPr>
              <a:defRPr/>
            </a:lvl1pPr>
          </a:lstStyle>
          <a:p>
            <a:r>
              <a:rPr lang="es-ES" dirty="0"/>
              <a:t>Haga clic para modificar el estilo </a:t>
            </a:r>
            <a:br>
              <a:rPr lang="es-ES" dirty="0"/>
            </a:br>
            <a:r>
              <a:rPr lang="es-ES" dirty="0"/>
              <a:t>de título del patrón</a:t>
            </a:r>
          </a:p>
        </p:txBody>
      </p:sp>
    </p:spTree>
    <p:extLst>
      <p:ext uri="{BB962C8B-B14F-4D97-AF65-F5344CB8AC3E}">
        <p14:creationId xmlns:p14="http://schemas.microsoft.com/office/powerpoint/2010/main" val="278983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2.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C4E5791-C158-48F0-827D-D6669DBC6CC3}"/>
              </a:ext>
            </a:extLst>
          </p:cNvPr>
          <p:cNvSpPr>
            <a:spLocks noGrp="1"/>
          </p:cNvSpPr>
          <p:nvPr>
            <p:ph type="body" idx="1"/>
          </p:nvPr>
        </p:nvSpPr>
        <p:spPr>
          <a:xfrm>
            <a:off x="623889" y="1307620"/>
            <a:ext cx="10944224" cy="1687367"/>
          </a:xfrm>
          <a:prstGeom prst="rect">
            <a:avLst/>
          </a:prstGeom>
        </p:spPr>
        <p:txBody>
          <a:bodyPr vert="horz" wrap="square" lIns="72000" tIns="72000" rIns="72000" bIns="72000" rtlCol="0">
            <a:sp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 name="Marcador de título 1">
            <a:extLst>
              <a:ext uri="{FF2B5EF4-FFF2-40B4-BE49-F238E27FC236}">
                <a16:creationId xmlns:a16="http://schemas.microsoft.com/office/drawing/2014/main" id="{D4244E0F-F5F9-4B92-9B96-1265DEE63759}"/>
              </a:ext>
            </a:extLst>
          </p:cNvPr>
          <p:cNvSpPr>
            <a:spLocks noGrp="1"/>
          </p:cNvSpPr>
          <p:nvPr>
            <p:ph type="title"/>
          </p:nvPr>
        </p:nvSpPr>
        <p:spPr>
          <a:xfrm>
            <a:off x="843827" y="166809"/>
            <a:ext cx="4790083" cy="921003"/>
          </a:xfrm>
          <a:prstGeom prst="rect">
            <a:avLst/>
          </a:prstGeom>
          <a:noFill/>
        </p:spPr>
        <p:txBody>
          <a:bodyPr vert="horz" wrap="square" lIns="72000" tIns="72000" rIns="72000" bIns="72000" rtlCol="0" anchor="b" anchorCtr="0">
            <a:spAutoFit/>
          </a:bodyPr>
          <a:lstStyle/>
          <a:p>
            <a:r>
              <a:rPr lang="es-ES" dirty="0"/>
              <a:t>Haga clic para modificar el estilo de título del patrón</a:t>
            </a:r>
          </a:p>
        </p:txBody>
      </p:sp>
      <p:sp>
        <p:nvSpPr>
          <p:cNvPr id="6" name="Rectangle">
            <a:extLst>
              <a:ext uri="{FF2B5EF4-FFF2-40B4-BE49-F238E27FC236}">
                <a16:creationId xmlns:a16="http://schemas.microsoft.com/office/drawing/2014/main" id="{A3AF1E74-E918-4CD6-9414-9CD7BCF8E037}"/>
              </a:ext>
            </a:extLst>
          </p:cNvPr>
          <p:cNvSpPr/>
          <p:nvPr userDrawn="1"/>
        </p:nvSpPr>
        <p:spPr>
          <a:xfrm>
            <a:off x="941424" y="1115257"/>
            <a:ext cx="468000" cy="45719"/>
          </a:xfrm>
          <a:prstGeom prst="rect">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800">
              <a:solidFill>
                <a:schemeClr val="bg1"/>
              </a:solidFill>
            </a:endParaRPr>
          </a:p>
        </p:txBody>
      </p:sp>
      <p:pic>
        <p:nvPicPr>
          <p:cNvPr id="7" name="Gráfico 6">
            <a:extLst>
              <a:ext uri="{FF2B5EF4-FFF2-40B4-BE49-F238E27FC236}">
                <a16:creationId xmlns:a16="http://schemas.microsoft.com/office/drawing/2014/main" id="{B4474A65-1B23-4483-881E-2C7122B426CC}"/>
              </a:ext>
            </a:extLst>
          </p:cNvPr>
          <p:cNvPicPr>
            <a:picLocks noChangeAspect="1"/>
          </p:cNvPicPr>
          <p:nvPr userDrawn="1"/>
        </p:nvPicPr>
        <p:blipFill>
          <a:blip r:embed="rId30" cstate="screen">
            <a:extLst>
              <a:ext uri="{28A0092B-C50C-407E-A947-70E740481C1C}">
                <a14:useLocalDpi xmlns:a14="http://schemas.microsoft.com/office/drawing/2010/main"/>
              </a:ext>
              <a:ext uri="{96DAC541-7B7A-43D3-8B79-37D633B846F1}">
                <asvg:svgBlip xmlns="" xmlns:asvg="http://schemas.microsoft.com/office/drawing/2016/SVG/main" r:embed="rId31"/>
              </a:ext>
            </a:extLst>
          </a:blip>
          <a:stretch>
            <a:fillRect/>
          </a:stretch>
        </p:blipFill>
        <p:spPr>
          <a:xfrm>
            <a:off x="9577388" y="6305017"/>
            <a:ext cx="1919287" cy="282972"/>
          </a:xfrm>
          <a:prstGeom prst="rect">
            <a:avLst/>
          </a:prstGeom>
        </p:spPr>
      </p:pic>
    </p:spTree>
    <p:extLst>
      <p:ext uri="{BB962C8B-B14F-4D97-AF65-F5344CB8AC3E}">
        <p14:creationId xmlns:p14="http://schemas.microsoft.com/office/powerpoint/2010/main" val="2982617933"/>
      </p:ext>
    </p:extLst>
  </p:cSld>
  <p:clrMap bg1="lt1" tx1="dk1" bg2="lt2" tx2="dk2" accent1="accent1" accent2="accent2" accent3="accent3" accent4="accent4" accent5="accent5" accent6="accent6" hlink="hlink" folHlink="folHlink"/>
  <p:sldLayoutIdLst>
    <p:sldLayoutId id="2147483722" r:id="rId1"/>
    <p:sldLayoutId id="2147483717" r:id="rId2"/>
    <p:sldLayoutId id="2147483727" r:id="rId3"/>
    <p:sldLayoutId id="2147483718" r:id="rId4"/>
    <p:sldLayoutId id="2147483670" r:id="rId5"/>
    <p:sldLayoutId id="2147483730" r:id="rId6"/>
    <p:sldLayoutId id="2147483690" r:id="rId7"/>
    <p:sldLayoutId id="2147483691" r:id="rId8"/>
    <p:sldLayoutId id="2147483720" r:id="rId9"/>
    <p:sldLayoutId id="2147483721" r:id="rId10"/>
    <p:sldLayoutId id="2147483692" r:id="rId11"/>
    <p:sldLayoutId id="2147483723" r:id="rId12"/>
    <p:sldLayoutId id="2147483729" r:id="rId13"/>
    <p:sldLayoutId id="2147483726" r:id="rId14"/>
    <p:sldLayoutId id="2147483672" r:id="rId15"/>
    <p:sldLayoutId id="2147483728" r:id="rId16"/>
    <p:sldLayoutId id="2147483693" r:id="rId17"/>
    <p:sldLayoutId id="2147483724" r:id="rId18"/>
    <p:sldLayoutId id="2147483674" r:id="rId19"/>
    <p:sldLayoutId id="2147483719" r:id="rId20"/>
    <p:sldLayoutId id="2147483708" r:id="rId21"/>
    <p:sldLayoutId id="2147483725" r:id="rId22"/>
    <p:sldLayoutId id="2147483731" r:id="rId23"/>
    <p:sldLayoutId id="2147483732" r:id="rId24"/>
    <p:sldLayoutId id="2147483735" r:id="rId25"/>
    <p:sldLayoutId id="2147483736" r:id="rId26"/>
    <p:sldLayoutId id="2147483737" r:id="rId27"/>
    <p:sldLayoutId id="2147483740" r:id="rId28"/>
  </p:sldLayoutIdLst>
  <p:hf sldNum="0" hdr="0" dt="0"/>
  <p:txStyles>
    <p:titleStyle>
      <a:lvl1pPr marL="0" algn="l" defTabSz="914400" rtl="0" eaLnBrk="1" latinLnBrk="0" hangingPunct="1">
        <a:lnSpc>
          <a:spcPct val="90000"/>
        </a:lnSpc>
        <a:spcBef>
          <a:spcPct val="0"/>
        </a:spcBef>
        <a:buNone/>
        <a:defRPr lang="es-ES" sz="2800" b="1" kern="1200" dirty="0">
          <a:solidFill>
            <a:schemeClr val="accent1"/>
          </a:solidFill>
          <a:latin typeface="+mj-lt"/>
          <a:ea typeface="+mn-ea"/>
          <a:cs typeface="+mn-cs"/>
        </a:defRPr>
      </a:lvl1pPr>
    </p:titleStyle>
    <p:bodyStyle>
      <a:lvl1pPr marL="0" indent="0" algn="l" defTabSz="914400" rtl="0" eaLnBrk="1" latinLnBrk="0" hangingPunct="1">
        <a:lnSpc>
          <a:spcPct val="90000"/>
        </a:lnSpc>
        <a:spcBef>
          <a:spcPts val="300"/>
        </a:spcBef>
        <a:spcAft>
          <a:spcPts val="600"/>
        </a:spcAft>
        <a:buFont typeface="Arial" panose="020B0604020202020204" pitchFamily="34" charset="0"/>
        <a:buNone/>
        <a:defRPr sz="1800" kern="1200">
          <a:solidFill>
            <a:schemeClr val="tx2"/>
          </a:solidFill>
          <a:latin typeface="+mn-lt"/>
          <a:ea typeface="+mn-ea"/>
          <a:cs typeface="+mn-cs"/>
        </a:defRPr>
      </a:lvl1pPr>
      <a:lvl2pPr marL="180000" indent="-1800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2pPr>
      <a:lvl3pPr marL="360000" indent="-1800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0000" indent="-1800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2286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595" userDrawn="1">
          <p15:clr>
            <a:srgbClr val="F26B43"/>
          </p15:clr>
        </p15:guide>
        <p15:guide id="4" pos="3795">
          <p15:clr>
            <a:srgbClr val="F26B43"/>
          </p15:clr>
        </p15:guide>
        <p15:guide id="5" pos="3885">
          <p15:clr>
            <a:srgbClr val="F26B43"/>
          </p15:clr>
        </p15:guide>
        <p15:guide id="6" pos="393">
          <p15:clr>
            <a:srgbClr val="F26B43"/>
          </p15:clr>
        </p15:guide>
        <p15:guide id="7" pos="438">
          <p15:clr>
            <a:srgbClr val="F26B43"/>
          </p15:clr>
        </p15:guide>
        <p15:guide id="8" pos="7287">
          <p15:clr>
            <a:srgbClr val="F26B43"/>
          </p15:clr>
        </p15:guide>
        <p15:guide id="9" pos="7242">
          <p15:clr>
            <a:srgbClr val="F26B43"/>
          </p15:clr>
        </p15:guide>
        <p15:guide id="10" orient="horz" pos="3816" userDrawn="1">
          <p15:clr>
            <a:srgbClr val="F26B43"/>
          </p15:clr>
        </p15:guide>
        <p15:guide id="11" orient="horz" pos="3770" userDrawn="1">
          <p15:clr>
            <a:srgbClr val="F26B43"/>
          </p15:clr>
        </p15:guide>
        <p15:guide id="12" orient="horz" pos="867" userDrawn="1">
          <p15:clr>
            <a:srgbClr val="F26B43"/>
          </p15:clr>
        </p15:guide>
        <p15:guide id="13" orient="horz" pos="8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33595" y="274637"/>
            <a:ext cx="11402781" cy="792000"/>
          </a:xfrm>
          <a:prstGeom prst="rect">
            <a:avLst/>
          </a:prstGeom>
        </p:spPr>
        <p:txBody>
          <a:bodyPr vert="horz" lIns="0" tIns="45720" rIns="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33596" y="1224440"/>
            <a:ext cx="11402780" cy="4973809"/>
          </a:xfrm>
          <a:prstGeom prst="rect">
            <a:avLst/>
          </a:prstGeom>
        </p:spPr>
        <p:txBody>
          <a:bodyPr vert="horz" lIns="0" tIns="45720" rIns="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6" name="Marcador de número de diapositiva 5"/>
          <p:cNvSpPr>
            <a:spLocks noGrp="1"/>
          </p:cNvSpPr>
          <p:nvPr>
            <p:ph type="sldNum" sz="quarter" idx="4"/>
          </p:nvPr>
        </p:nvSpPr>
        <p:spPr>
          <a:xfrm>
            <a:off x="11243036" y="6356352"/>
            <a:ext cx="593341"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9AA182C-45DF-8A49-B3CA-6271E8C4F04A}" type="slidenum">
              <a:rPr lang="es-ES" smtClean="0"/>
              <a:pPr/>
              <a:t>‹Nº›</a:t>
            </a:fld>
            <a:endParaRPr lang="es-ES" dirty="0"/>
          </a:p>
        </p:txBody>
      </p:sp>
    </p:spTree>
    <p:extLst>
      <p:ext uri="{BB962C8B-B14F-4D97-AF65-F5344CB8AC3E}">
        <p14:creationId xmlns:p14="http://schemas.microsoft.com/office/powerpoint/2010/main" val="3522965422"/>
      </p:ext>
    </p:extLst>
  </p:cSld>
  <p:clrMap bg1="lt1" tx1="dk1" bg2="lt2" tx2="dk2" accent1="accent1" accent2="accent2" accent3="accent3" accent4="accent4" accent5="accent5" accent6="accent6" hlink="hlink" folHlink="folHlink"/>
  <p:sldLayoutIdLst>
    <p:sldLayoutId id="2147483650" r:id="rId1"/>
    <p:sldLayoutId id="2147483741" r:id="rId2"/>
    <p:sldLayoutId id="2147483742" r:id="rId3"/>
    <p:sldLayoutId id="2147483743" r:id="rId4"/>
  </p:sldLayoutIdLst>
  <p:hf hdr="0" ftr="0" dt="0"/>
  <p:txStyles>
    <p:titleStyle>
      <a:lvl1pPr algn="l" defTabSz="457337" rtl="0" eaLnBrk="1" latinLnBrk="0" hangingPunct="1">
        <a:spcBef>
          <a:spcPct val="0"/>
        </a:spcBef>
        <a:buNone/>
        <a:defRPr sz="3201" b="0" i="0" kern="1200">
          <a:solidFill>
            <a:schemeClr val="accent1"/>
          </a:solidFill>
          <a:latin typeface="Neo Sans"/>
          <a:ea typeface="+mj-ea"/>
          <a:cs typeface="Neo Sans"/>
        </a:defRPr>
      </a:lvl1pPr>
    </p:titleStyle>
    <p:bodyStyle>
      <a:lvl1pPr marL="0" indent="0" algn="l" defTabSz="457337" rtl="0" eaLnBrk="1" latinLnBrk="0" hangingPunct="1">
        <a:spcBef>
          <a:spcPct val="20000"/>
        </a:spcBef>
        <a:buClr>
          <a:schemeClr val="accent1"/>
        </a:buClr>
        <a:buFont typeface="Arial"/>
        <a:buNone/>
        <a:defRPr sz="1400" kern="1200">
          <a:solidFill>
            <a:schemeClr val="tx1"/>
          </a:solidFill>
          <a:latin typeface="+mn-lt"/>
          <a:ea typeface="+mn-ea"/>
          <a:cs typeface="+mn-cs"/>
        </a:defRPr>
      </a:lvl1pPr>
      <a:lvl2pPr marL="633790" indent="-248475" algn="l" defTabSz="457337" rtl="0" eaLnBrk="1" latinLnBrk="0" hangingPunct="1">
        <a:spcBef>
          <a:spcPct val="20000"/>
        </a:spcBef>
        <a:buClr>
          <a:schemeClr val="accent1"/>
        </a:buClr>
        <a:buFont typeface="Wingdings" charset="2"/>
        <a:buChar char="Ø"/>
        <a:defRPr sz="1400" kern="1200">
          <a:solidFill>
            <a:schemeClr val="tx1"/>
          </a:solidFill>
          <a:latin typeface="+mn-lt"/>
          <a:ea typeface="+mn-ea"/>
          <a:cs typeface="+mn-cs"/>
        </a:defRPr>
      </a:lvl2pPr>
      <a:lvl3pPr marL="1037111" indent="-158448" algn="l" defTabSz="457337" rtl="0" eaLnBrk="1" latinLnBrk="0" hangingPunct="1">
        <a:spcBef>
          <a:spcPct val="20000"/>
        </a:spcBef>
        <a:buClr>
          <a:schemeClr val="accent2"/>
        </a:buClr>
        <a:buFont typeface="Wingdings" charset="2"/>
        <a:buChar char="§"/>
        <a:defRPr sz="1400" kern="1200">
          <a:solidFill>
            <a:schemeClr val="tx1"/>
          </a:solidFill>
          <a:latin typeface="+mn-lt"/>
          <a:ea typeface="+mn-ea"/>
          <a:cs typeface="+mn-cs"/>
        </a:defRPr>
      </a:lvl3pPr>
      <a:lvl4pPr marL="1494448" indent="-158448" algn="l" defTabSz="457337"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987796" indent="-158448" algn="l" defTabSz="457337"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2515354" indent="-228669" algn="l" defTabSz="457337" rtl="0" eaLnBrk="1" latinLnBrk="0" hangingPunct="1">
        <a:spcBef>
          <a:spcPct val="20000"/>
        </a:spcBef>
        <a:buFont typeface="Arial"/>
        <a:buChar char="•"/>
        <a:defRPr sz="2001" kern="1200">
          <a:solidFill>
            <a:schemeClr val="tx1"/>
          </a:solidFill>
          <a:latin typeface="+mn-lt"/>
          <a:ea typeface="+mn-ea"/>
          <a:cs typeface="+mn-cs"/>
        </a:defRPr>
      </a:lvl6pPr>
      <a:lvl7pPr marL="2972692" indent="-228669" algn="l" defTabSz="457337" rtl="0" eaLnBrk="1" latinLnBrk="0" hangingPunct="1">
        <a:spcBef>
          <a:spcPct val="20000"/>
        </a:spcBef>
        <a:buFont typeface="Arial"/>
        <a:buChar char="•"/>
        <a:defRPr sz="2001" kern="1200">
          <a:solidFill>
            <a:schemeClr val="tx1"/>
          </a:solidFill>
          <a:latin typeface="+mn-lt"/>
          <a:ea typeface="+mn-ea"/>
          <a:cs typeface="+mn-cs"/>
        </a:defRPr>
      </a:lvl7pPr>
      <a:lvl8pPr marL="3430029" indent="-228669" algn="l" defTabSz="457337" rtl="0" eaLnBrk="1" latinLnBrk="0" hangingPunct="1">
        <a:spcBef>
          <a:spcPct val="20000"/>
        </a:spcBef>
        <a:buFont typeface="Arial"/>
        <a:buChar char="•"/>
        <a:defRPr sz="2001" kern="1200">
          <a:solidFill>
            <a:schemeClr val="tx1"/>
          </a:solidFill>
          <a:latin typeface="+mn-lt"/>
          <a:ea typeface="+mn-ea"/>
          <a:cs typeface="+mn-cs"/>
        </a:defRPr>
      </a:lvl8pPr>
      <a:lvl9pPr marL="3887366" indent="-228669" algn="l" defTabSz="457337" rtl="0" eaLnBrk="1" latinLnBrk="0" hangingPunct="1">
        <a:spcBef>
          <a:spcPct val="20000"/>
        </a:spcBef>
        <a:buFont typeface="Arial"/>
        <a:buChar char="•"/>
        <a:defRPr sz="2001" kern="1200">
          <a:solidFill>
            <a:schemeClr val="tx1"/>
          </a:solidFill>
          <a:latin typeface="+mn-lt"/>
          <a:ea typeface="+mn-ea"/>
          <a:cs typeface="+mn-cs"/>
        </a:defRPr>
      </a:lvl9pPr>
    </p:bodyStyle>
    <p:otherStyle>
      <a:defPPr>
        <a:defRPr lang="es-ES"/>
      </a:defPPr>
      <a:lvl1pPr marL="0" algn="l" defTabSz="457337" rtl="0" eaLnBrk="1" latinLnBrk="0" hangingPunct="1">
        <a:defRPr sz="1801" kern="1200">
          <a:solidFill>
            <a:schemeClr val="tx1"/>
          </a:solidFill>
          <a:latin typeface="+mn-lt"/>
          <a:ea typeface="+mn-ea"/>
          <a:cs typeface="+mn-cs"/>
        </a:defRPr>
      </a:lvl1pPr>
      <a:lvl2pPr marL="457337" algn="l" defTabSz="457337" rtl="0" eaLnBrk="1" latinLnBrk="0" hangingPunct="1">
        <a:defRPr sz="1801" kern="1200">
          <a:solidFill>
            <a:schemeClr val="tx1"/>
          </a:solidFill>
          <a:latin typeface="+mn-lt"/>
          <a:ea typeface="+mn-ea"/>
          <a:cs typeface="+mn-cs"/>
        </a:defRPr>
      </a:lvl2pPr>
      <a:lvl3pPr marL="914674" algn="l" defTabSz="457337" rtl="0" eaLnBrk="1" latinLnBrk="0" hangingPunct="1">
        <a:defRPr sz="1801" kern="1200">
          <a:solidFill>
            <a:schemeClr val="tx1"/>
          </a:solidFill>
          <a:latin typeface="+mn-lt"/>
          <a:ea typeface="+mn-ea"/>
          <a:cs typeface="+mn-cs"/>
        </a:defRPr>
      </a:lvl3pPr>
      <a:lvl4pPr marL="1372011" algn="l" defTabSz="457337" rtl="0" eaLnBrk="1" latinLnBrk="0" hangingPunct="1">
        <a:defRPr sz="1801" kern="1200">
          <a:solidFill>
            <a:schemeClr val="tx1"/>
          </a:solidFill>
          <a:latin typeface="+mn-lt"/>
          <a:ea typeface="+mn-ea"/>
          <a:cs typeface="+mn-cs"/>
        </a:defRPr>
      </a:lvl4pPr>
      <a:lvl5pPr marL="1829349" algn="l" defTabSz="457337" rtl="0" eaLnBrk="1" latinLnBrk="0" hangingPunct="1">
        <a:defRPr sz="1801" kern="1200">
          <a:solidFill>
            <a:schemeClr val="tx1"/>
          </a:solidFill>
          <a:latin typeface="+mn-lt"/>
          <a:ea typeface="+mn-ea"/>
          <a:cs typeface="+mn-cs"/>
        </a:defRPr>
      </a:lvl5pPr>
      <a:lvl6pPr marL="2286686" algn="l" defTabSz="457337" rtl="0" eaLnBrk="1" latinLnBrk="0" hangingPunct="1">
        <a:defRPr sz="1801" kern="1200">
          <a:solidFill>
            <a:schemeClr val="tx1"/>
          </a:solidFill>
          <a:latin typeface="+mn-lt"/>
          <a:ea typeface="+mn-ea"/>
          <a:cs typeface="+mn-cs"/>
        </a:defRPr>
      </a:lvl6pPr>
      <a:lvl7pPr marL="2744023" algn="l" defTabSz="457337" rtl="0" eaLnBrk="1" latinLnBrk="0" hangingPunct="1">
        <a:defRPr sz="1801" kern="1200">
          <a:solidFill>
            <a:schemeClr val="tx1"/>
          </a:solidFill>
          <a:latin typeface="+mn-lt"/>
          <a:ea typeface="+mn-ea"/>
          <a:cs typeface="+mn-cs"/>
        </a:defRPr>
      </a:lvl7pPr>
      <a:lvl8pPr marL="3201360" algn="l" defTabSz="457337" rtl="0" eaLnBrk="1" latinLnBrk="0" hangingPunct="1">
        <a:defRPr sz="1801" kern="1200">
          <a:solidFill>
            <a:schemeClr val="tx1"/>
          </a:solidFill>
          <a:latin typeface="+mn-lt"/>
          <a:ea typeface="+mn-ea"/>
          <a:cs typeface="+mn-cs"/>
        </a:defRPr>
      </a:lvl8pPr>
      <a:lvl9pPr marL="3658697" algn="l" defTabSz="45733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slide" Target="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chart" Target="../charts/char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2555719" y="1307620"/>
            <a:ext cx="9012393" cy="3898741"/>
          </a:xfrm>
        </p:spPr>
        <p:txBody>
          <a:bodyPr/>
          <a:lstStyle/>
          <a:p>
            <a:r>
              <a:rPr lang="es-ES" sz="2800" dirty="0" smtClean="0">
                <a:solidFill>
                  <a:schemeClr val="accent1">
                    <a:lumMod val="75000"/>
                  </a:schemeClr>
                </a:solidFill>
                <a:effectLst>
                  <a:outerShdw blurRad="38100" dist="38100" dir="2700000" algn="tl">
                    <a:srgbClr val="000000">
                      <a:alpha val="43137"/>
                    </a:srgbClr>
                  </a:outerShdw>
                </a:effectLst>
              </a:rPr>
              <a:t>XORNADA DE ACTUALIZACIÓN DE ENFERMERÍA DO TRABALLO</a:t>
            </a:r>
          </a:p>
          <a:p>
            <a:r>
              <a:rPr lang="es-ES" sz="2800" dirty="0" smtClean="0">
                <a:solidFill>
                  <a:schemeClr val="accent1">
                    <a:lumMod val="75000"/>
                  </a:schemeClr>
                </a:solidFill>
                <a:effectLst>
                  <a:outerShdw blurRad="38100" dist="38100" dir="2700000" algn="tl">
                    <a:srgbClr val="000000">
                      <a:alpha val="43137"/>
                    </a:srgbClr>
                  </a:outerShdw>
                </a:effectLst>
              </a:rPr>
              <a:t>IV XORNADAS GALEGAS</a:t>
            </a:r>
          </a:p>
          <a:p>
            <a:r>
              <a:rPr lang="es-ES" sz="4800" dirty="0" smtClean="0">
                <a:solidFill>
                  <a:schemeClr val="accent5">
                    <a:lumMod val="60000"/>
                    <a:lumOff val="40000"/>
                  </a:schemeClr>
                </a:solidFill>
                <a:effectLst>
                  <a:outerShdw blurRad="38100" dist="38100" dir="2700000" algn="tl">
                    <a:srgbClr val="000000">
                      <a:alpha val="43137"/>
                    </a:srgbClr>
                  </a:outerShdw>
                </a:effectLst>
              </a:rPr>
              <a:t>EIR, ENFERMERÍA DEL TRABAJO, EL FUTURO DE LA PROFESIÓN COMIENZA EN 2024 EN GALICIA</a:t>
            </a:r>
          </a:p>
          <a:p>
            <a:r>
              <a:rPr lang="es-ES" dirty="0" smtClean="0"/>
              <a:t>				      </a:t>
            </a:r>
            <a:r>
              <a:rPr lang="es-ES" sz="2000" dirty="0" smtClean="0"/>
              <a:t>Mª Isabel Martínez González</a:t>
            </a:r>
            <a:endParaRPr lang="es-ES" sz="2000" dirty="0"/>
          </a:p>
        </p:txBody>
      </p:sp>
      <p:sp>
        <p:nvSpPr>
          <p:cNvPr id="10" name="Título 9"/>
          <p:cNvSpPr>
            <a:spLocks noGrp="1"/>
          </p:cNvSpPr>
          <p:nvPr>
            <p:ph type="title"/>
          </p:nvPr>
        </p:nvSpPr>
        <p:spPr>
          <a:xfrm>
            <a:off x="843826" y="554607"/>
            <a:ext cx="7664400" cy="533205"/>
          </a:xfrm>
        </p:spPr>
        <p:txBody>
          <a:bodyPr/>
          <a:lstStyle/>
          <a:p>
            <a:r>
              <a:rPr lang="es-ES" dirty="0" smtClean="0"/>
              <a:t>A CORUÑA, 25 DE NOVEMBRO 2023</a:t>
            </a:r>
            <a:endParaRPr lang="es-ES" dirty="0"/>
          </a:p>
        </p:txBody>
      </p:sp>
    </p:spTree>
    <p:extLst>
      <p:ext uri="{BB962C8B-B14F-4D97-AF65-F5344CB8AC3E}">
        <p14:creationId xmlns:p14="http://schemas.microsoft.com/office/powerpoint/2010/main" val="2633042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852B088-7806-485C-BC60-E8E2BFEA0542}"/>
              </a:ext>
            </a:extLst>
          </p:cNvPr>
          <p:cNvSpPr>
            <a:spLocks noGrp="1"/>
          </p:cNvSpPr>
          <p:nvPr>
            <p:ph idx="1"/>
          </p:nvPr>
        </p:nvSpPr>
        <p:spPr>
          <a:xfrm>
            <a:off x="742970" y="1530601"/>
            <a:ext cx="10944224" cy="5736168"/>
          </a:xfrm>
        </p:spPr>
        <p:txBody>
          <a:bodyPr/>
          <a:lstStyle/>
          <a:p>
            <a:pPr algn="just"/>
            <a:r>
              <a:rPr lang="es-ES" sz="3600" dirty="0"/>
              <a:t>La unidad docente se define como </a:t>
            </a:r>
            <a:r>
              <a:rPr lang="es-ES" sz="3600" i="1" dirty="0"/>
              <a:t>el</a:t>
            </a:r>
            <a:r>
              <a:rPr lang="es-ES" sz="3600" dirty="0"/>
              <a:t> </a:t>
            </a:r>
            <a:r>
              <a:rPr lang="es-ES" sz="3600" i="1" dirty="0"/>
              <a:t>conjunto de recursos personales y materiales, pertenecientes a los dispositivos asistenciales, docentes, de investigación o de cualquier otro carácter que, con independencia de su titularidad, se consideren necesarios para impartir formación reglada en especialidades en Ciencias de la Salud por el sistema de residencia, de acuerdo con lo establecido en los programas oficiales de las distintas especialidades</a:t>
            </a:r>
            <a:r>
              <a:rPr lang="es-ES" sz="3600" dirty="0"/>
              <a:t>.</a:t>
            </a:r>
          </a:p>
          <a:p>
            <a:pPr algn="r"/>
            <a:r>
              <a:rPr lang="es-ES" sz="1400" dirty="0"/>
              <a:t>(art 4 RD 183/2008)</a:t>
            </a:r>
          </a:p>
          <a:p>
            <a:pPr algn="r"/>
            <a:endParaRPr lang="es-ES" sz="1400" dirty="0"/>
          </a:p>
          <a:p>
            <a:pPr algn="just"/>
            <a:r>
              <a:rPr lang="es-ES" sz="1400" dirty="0" smtClean="0"/>
              <a:t>)</a:t>
            </a:r>
            <a:endParaRPr lang="es-ES" sz="1400" dirty="0"/>
          </a:p>
          <a:p>
            <a:pPr algn="just"/>
            <a:endParaRPr lang="es-ES" sz="1400" dirty="0"/>
          </a:p>
          <a:p>
            <a:pPr algn="just"/>
            <a:endParaRPr lang="es-ES" dirty="0"/>
          </a:p>
        </p:txBody>
      </p:sp>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554607"/>
            <a:ext cx="6354000" cy="533205"/>
          </a:xfrm>
        </p:spPr>
        <p:txBody>
          <a:bodyPr/>
          <a:lstStyle/>
          <a:p>
            <a:r>
              <a:rPr lang="es-ES" dirty="0"/>
              <a:t>UNIDAD DOCENTE</a:t>
            </a:r>
          </a:p>
        </p:txBody>
      </p:sp>
    </p:spTree>
    <p:extLst>
      <p:ext uri="{BB962C8B-B14F-4D97-AF65-F5344CB8AC3E}">
        <p14:creationId xmlns:p14="http://schemas.microsoft.com/office/powerpoint/2010/main" val="17005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50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par>
                          <p:cTn id="13" fill="hold">
                            <p:stCondLst>
                              <p:cond delay="1500"/>
                            </p:stCondLst>
                            <p:childTnLst>
                              <p:par>
                                <p:cTn id="14" presetID="22" presetClass="entr" presetSubtype="4" fill="hold" nodeType="afterEffect">
                                  <p:stCondLst>
                                    <p:cond delay="50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360708"/>
            <a:ext cx="8631478" cy="533205"/>
          </a:xfrm>
        </p:spPr>
        <p:txBody>
          <a:bodyPr anchor="ctr"/>
          <a:lstStyle/>
          <a:p>
            <a:r>
              <a:rPr lang="es-ES" dirty="0"/>
              <a:t>UNIDAD DOCENTE. DISPOSITIVOS ACREDITADOS</a:t>
            </a:r>
          </a:p>
        </p:txBody>
      </p:sp>
      <p:graphicFrame>
        <p:nvGraphicFramePr>
          <p:cNvPr id="4" name="Marcador de contenido 3">
            <a:extLst>
              <a:ext uri="{FF2B5EF4-FFF2-40B4-BE49-F238E27FC236}">
                <a16:creationId xmlns:a16="http://schemas.microsoft.com/office/drawing/2014/main" id="{FC8F7082-A6EE-4478-288B-46DE7167B76D}"/>
              </a:ext>
            </a:extLst>
          </p:cNvPr>
          <p:cNvGraphicFramePr>
            <a:graphicFrameLocks noGrp="1"/>
          </p:cNvGraphicFramePr>
          <p:nvPr>
            <p:ph idx="1"/>
            <p:extLst>
              <p:ext uri="{D42A27DB-BD31-4B8C-83A1-F6EECF244321}">
                <p14:modId xmlns:p14="http://schemas.microsoft.com/office/powerpoint/2010/main" val="741563170"/>
              </p:ext>
            </p:extLst>
          </p:nvPr>
        </p:nvGraphicFramePr>
        <p:xfrm>
          <a:off x="843826" y="1280022"/>
          <a:ext cx="8631478" cy="5240050"/>
        </p:xfrm>
        <a:graphic>
          <a:graphicData uri="http://schemas.openxmlformats.org/drawingml/2006/table">
            <a:tbl>
              <a:tblPr/>
              <a:tblGrid>
                <a:gridCol w="2136652">
                  <a:extLst>
                    <a:ext uri="{9D8B030D-6E8A-4147-A177-3AD203B41FA5}">
                      <a16:colId xmlns:a16="http://schemas.microsoft.com/office/drawing/2014/main" val="3302832374"/>
                    </a:ext>
                  </a:extLst>
                </a:gridCol>
                <a:gridCol w="2860520">
                  <a:extLst>
                    <a:ext uri="{9D8B030D-6E8A-4147-A177-3AD203B41FA5}">
                      <a16:colId xmlns:a16="http://schemas.microsoft.com/office/drawing/2014/main" val="3974870250"/>
                    </a:ext>
                  </a:extLst>
                </a:gridCol>
                <a:gridCol w="3634306">
                  <a:extLst>
                    <a:ext uri="{9D8B030D-6E8A-4147-A177-3AD203B41FA5}">
                      <a16:colId xmlns:a16="http://schemas.microsoft.com/office/drawing/2014/main" val="3833115988"/>
                    </a:ext>
                  </a:extLst>
                </a:gridCol>
              </a:tblGrid>
              <a:tr h="296406">
                <a:tc>
                  <a:txBody>
                    <a:bodyPr/>
                    <a:lstStyle/>
                    <a:p>
                      <a:pPr algn="ctr" fontAlgn="ctr"/>
                      <a:r>
                        <a:rPr lang="es-ES" sz="1800" b="1" i="0" u="none" strike="noStrike">
                          <a:solidFill>
                            <a:srgbClr val="FFFFFF"/>
                          </a:solidFill>
                          <a:effectLst/>
                          <a:latin typeface="Calibri" panose="020F0502020204030204" pitchFamily="34" charset="0"/>
                        </a:rPr>
                        <a:t>C_AUTONOMA</a:t>
                      </a:r>
                    </a:p>
                  </a:txBody>
                  <a:tcPr marL="3599" marR="3599" marT="3599" marB="0" anchor="ctr">
                    <a:lnL>
                      <a:noFill/>
                    </a:lnL>
                    <a:lnR>
                      <a:noFill/>
                    </a:lnR>
                    <a:lnT w="6350" cap="flat" cmpd="sng" algn="ctr">
                      <a:solidFill>
                        <a:srgbClr val="000000"/>
                      </a:solidFill>
                      <a:prstDash val="solid"/>
                      <a:round/>
                      <a:headEnd type="none" w="med" len="med"/>
                      <a:tailEnd type="none" w="med" len="med"/>
                    </a:lnT>
                    <a:lnB>
                      <a:noFill/>
                    </a:lnB>
                    <a:solidFill>
                      <a:srgbClr val="00A9AD"/>
                    </a:solidFill>
                  </a:tcPr>
                </a:tc>
                <a:tc>
                  <a:txBody>
                    <a:bodyPr/>
                    <a:lstStyle/>
                    <a:p>
                      <a:pPr algn="ctr" fontAlgn="b"/>
                      <a:r>
                        <a:rPr lang="es-ES" sz="1800" b="1" i="0" u="none" strike="noStrike">
                          <a:solidFill>
                            <a:srgbClr val="FFFFFF"/>
                          </a:solidFill>
                          <a:effectLst/>
                          <a:latin typeface="Calibri" panose="020F0502020204030204" pitchFamily="34" charset="0"/>
                        </a:rPr>
                        <a:t>NOMBRE HOSPITAL</a:t>
                      </a:r>
                    </a:p>
                  </a:txBody>
                  <a:tcPr marL="3599" marR="3599" marT="3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AD"/>
                    </a:solidFill>
                  </a:tcPr>
                </a:tc>
                <a:tc>
                  <a:txBody>
                    <a:bodyPr/>
                    <a:lstStyle/>
                    <a:p>
                      <a:pPr algn="ctr" fontAlgn="b"/>
                      <a:r>
                        <a:rPr lang="es-ES" sz="1800" b="1" i="0" u="none" strike="noStrike">
                          <a:solidFill>
                            <a:srgbClr val="FFFFFF"/>
                          </a:solidFill>
                          <a:effectLst/>
                          <a:latin typeface="Calibri" panose="020F0502020204030204" pitchFamily="34" charset="0"/>
                        </a:rPr>
                        <a:t>CENTRO QP</a:t>
                      </a:r>
                    </a:p>
                  </a:txBody>
                  <a:tcPr marL="3599" marR="3599" marT="35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AD"/>
                    </a:solidFill>
                  </a:tcPr>
                </a:tc>
                <a:extLst>
                  <a:ext uri="{0D108BD9-81ED-4DB2-BD59-A6C34878D82A}">
                    <a16:rowId xmlns:a16="http://schemas.microsoft.com/office/drawing/2014/main" val="3339744883"/>
                  </a:ext>
                </a:extLst>
              </a:tr>
              <a:tr h="296406">
                <a:tc>
                  <a:txBody>
                    <a:bodyPr/>
                    <a:lstStyle/>
                    <a:p>
                      <a:pPr algn="ctr" fontAlgn="ctr"/>
                      <a:r>
                        <a:rPr lang="es-ES" sz="1800" b="0" i="0" u="none" strike="noStrike" dirty="0">
                          <a:solidFill>
                            <a:srgbClr val="000000"/>
                          </a:solidFill>
                          <a:effectLst/>
                          <a:latin typeface="Calibri" panose="020F0502020204030204" pitchFamily="34" charset="0"/>
                        </a:rPr>
                        <a:t>ARAGÓN</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a:solidFill>
                            <a:srgbClr val="000000"/>
                          </a:solidFill>
                          <a:effectLst/>
                          <a:latin typeface="Calibri" panose="020F0502020204030204" pitchFamily="34" charset="0"/>
                        </a:rPr>
                        <a:t>HQS ZARAGOZA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a:solidFill>
                            <a:srgbClr val="000000"/>
                          </a:solidFill>
                          <a:effectLst/>
                          <a:latin typeface="Calibri" panose="020F0502020204030204" pitchFamily="34" charset="0"/>
                        </a:rPr>
                        <a:t>QP ZARAGOZA SAURA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684359"/>
                  </a:ext>
                </a:extLst>
              </a:tr>
              <a:tr h="530811">
                <a:tc>
                  <a:txBody>
                    <a:bodyPr/>
                    <a:lstStyle/>
                    <a:p>
                      <a:pPr algn="ctr" fontAlgn="ctr"/>
                      <a:r>
                        <a:rPr lang="es-ES" sz="1800" b="0" i="0" u="none" strike="noStrike" dirty="0">
                          <a:solidFill>
                            <a:srgbClr val="000000"/>
                          </a:solidFill>
                          <a:effectLst/>
                          <a:latin typeface="Calibri" panose="020F0502020204030204" pitchFamily="34" charset="0"/>
                        </a:rPr>
                        <a:t>ARAGÓN</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HQS ZARAGOZA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QP ZARAGOZA ROSALES</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710160"/>
                  </a:ext>
                </a:extLst>
              </a:tr>
              <a:tr h="406955">
                <a:tc>
                  <a:txBody>
                    <a:bodyPr/>
                    <a:lstStyle/>
                    <a:p>
                      <a:pPr algn="ctr" fontAlgn="ctr"/>
                      <a:r>
                        <a:rPr lang="es-ES" sz="1800" b="0" i="0" u="none" strike="noStrike" dirty="0">
                          <a:solidFill>
                            <a:srgbClr val="000000"/>
                          </a:solidFill>
                          <a:effectLst/>
                          <a:latin typeface="Calibri" panose="020F0502020204030204" pitchFamily="34" charset="0"/>
                        </a:rPr>
                        <a:t>GALICIA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HQS A CORUÑA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QP A CORUÑA-FINISTERRE</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68461589"/>
                  </a:ext>
                </a:extLst>
              </a:tr>
              <a:tr h="406955">
                <a:tc>
                  <a:txBody>
                    <a:bodyPr/>
                    <a:lstStyle/>
                    <a:p>
                      <a:pPr algn="ctr" fontAlgn="ctr"/>
                      <a:r>
                        <a:rPr lang="es-ES" sz="1800" b="0" i="0" u="none" strike="noStrike" dirty="0">
                          <a:solidFill>
                            <a:srgbClr val="000000"/>
                          </a:solidFill>
                          <a:effectLst/>
                          <a:latin typeface="Calibri" panose="020F0502020204030204" pitchFamily="34" charset="0"/>
                        </a:rPr>
                        <a:t>GALICIA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HQS A CORUÑA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QP A CORUÑA-SANTIAGO</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65970890"/>
                  </a:ext>
                </a:extLst>
              </a:tr>
              <a:tr h="406955">
                <a:tc>
                  <a:txBody>
                    <a:bodyPr/>
                    <a:lstStyle/>
                    <a:p>
                      <a:pPr algn="ctr" fontAlgn="ctr"/>
                      <a:r>
                        <a:rPr lang="es-ES" sz="1800" b="0" i="0" u="none" strike="noStrike" dirty="0">
                          <a:solidFill>
                            <a:srgbClr val="000000"/>
                          </a:solidFill>
                          <a:effectLst/>
                          <a:latin typeface="Calibri" panose="020F0502020204030204" pitchFamily="34" charset="0"/>
                        </a:rPr>
                        <a:t>GALICIA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dirty="0">
                          <a:solidFill>
                            <a:srgbClr val="000000"/>
                          </a:solidFill>
                          <a:effectLst/>
                          <a:latin typeface="Calibri" panose="020F0502020204030204" pitchFamily="34" charset="0"/>
                        </a:rPr>
                        <a:t>HQS A CORUÑA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QP A CORUÑA-FERROL</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02763596"/>
                  </a:ext>
                </a:extLst>
              </a:tr>
              <a:tr h="426125">
                <a:tc>
                  <a:txBody>
                    <a:bodyPr/>
                    <a:lstStyle/>
                    <a:p>
                      <a:pPr algn="ctr" fontAlgn="ctr"/>
                      <a:r>
                        <a:rPr lang="es-ES" sz="1800" b="0" i="0" u="none" strike="noStrike" dirty="0">
                          <a:solidFill>
                            <a:srgbClr val="000000"/>
                          </a:solidFill>
                          <a:effectLst/>
                          <a:latin typeface="Calibri" panose="020F0502020204030204" pitchFamily="34" charset="0"/>
                        </a:rPr>
                        <a:t>GALICIA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HQS A CORUÑA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QP LUGO - E.OTERO</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36703399"/>
                  </a:ext>
                </a:extLst>
              </a:tr>
              <a:tr h="479317">
                <a:tc>
                  <a:txBody>
                    <a:bodyPr/>
                    <a:lstStyle/>
                    <a:p>
                      <a:pPr algn="ctr" fontAlgn="ctr"/>
                      <a:r>
                        <a:rPr lang="es-ES" sz="1800" b="0" i="0" u="none" strike="noStrike" dirty="0">
                          <a:solidFill>
                            <a:srgbClr val="000000"/>
                          </a:solidFill>
                          <a:effectLst/>
                          <a:latin typeface="Calibri" panose="020F0502020204030204" pitchFamily="34" charset="0"/>
                        </a:rPr>
                        <a:t>GALICIA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HQS MIGUEL DOMINGUEZ</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QP OURENSE - PORTUGAL</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40251382"/>
                  </a:ext>
                </a:extLst>
              </a:tr>
              <a:tr h="479317">
                <a:tc>
                  <a:txBody>
                    <a:bodyPr/>
                    <a:lstStyle/>
                    <a:p>
                      <a:pPr algn="ctr" fontAlgn="ctr"/>
                      <a:r>
                        <a:rPr lang="es-ES" sz="1800" b="0" i="0" u="none" strike="noStrike" dirty="0">
                          <a:solidFill>
                            <a:srgbClr val="000000"/>
                          </a:solidFill>
                          <a:effectLst/>
                          <a:latin typeface="Calibri" panose="020F0502020204030204" pitchFamily="34" charset="0"/>
                        </a:rPr>
                        <a:t>GALICIA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HQS MIGUEL DOMINGUEZ</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QP VIGO P. BELLAS</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7353352"/>
                  </a:ext>
                </a:extLst>
              </a:tr>
              <a:tr h="479317">
                <a:tc>
                  <a:txBody>
                    <a:bodyPr/>
                    <a:lstStyle/>
                    <a:p>
                      <a:pPr algn="ctr" fontAlgn="ctr"/>
                      <a:r>
                        <a:rPr lang="es-ES" sz="1800" b="0" i="0" u="none" strike="noStrike" dirty="0">
                          <a:solidFill>
                            <a:srgbClr val="000000"/>
                          </a:solidFill>
                          <a:effectLst/>
                          <a:latin typeface="Calibri" panose="020F0502020204030204" pitchFamily="34" charset="0"/>
                        </a:rPr>
                        <a:t>GALICIA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a:solidFill>
                            <a:srgbClr val="000000"/>
                          </a:solidFill>
                          <a:effectLst/>
                          <a:latin typeface="Calibri" panose="020F0502020204030204" pitchFamily="34" charset="0"/>
                        </a:rPr>
                        <a:t>HQS MIGUEL DOMINGUEZ</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ES" sz="1800" b="0" i="0" u="none" strike="noStrike" dirty="0">
                          <a:solidFill>
                            <a:srgbClr val="000000"/>
                          </a:solidFill>
                          <a:effectLst/>
                          <a:latin typeface="Calibri" panose="020F0502020204030204" pitchFamily="34" charset="0"/>
                        </a:rPr>
                        <a:t>QP PONTEVEDRA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60736454"/>
                  </a:ext>
                </a:extLst>
              </a:tr>
              <a:tr h="360055">
                <a:tc>
                  <a:txBody>
                    <a:bodyPr/>
                    <a:lstStyle/>
                    <a:p>
                      <a:pPr algn="ctr" fontAlgn="ctr"/>
                      <a:r>
                        <a:rPr lang="es-ES" sz="1800" b="0" i="0" u="none" strike="noStrike" dirty="0">
                          <a:solidFill>
                            <a:srgbClr val="000000"/>
                          </a:solidFill>
                          <a:effectLst/>
                          <a:latin typeface="Calibri" panose="020F0502020204030204" pitchFamily="34" charset="0"/>
                        </a:rPr>
                        <a:t>MADRID</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HQS SAN JOSE/HQS SUR</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QP V. BEATO</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488048"/>
                  </a:ext>
                </a:extLst>
              </a:tr>
              <a:tr h="364108">
                <a:tc>
                  <a:txBody>
                    <a:bodyPr/>
                    <a:lstStyle/>
                    <a:p>
                      <a:pPr algn="ctr" fontAlgn="ctr"/>
                      <a:r>
                        <a:rPr lang="es-ES" sz="1800" b="0" i="0" u="none" strike="noStrike" dirty="0">
                          <a:solidFill>
                            <a:srgbClr val="000000"/>
                          </a:solidFill>
                          <a:effectLst/>
                          <a:latin typeface="Calibri" panose="020F0502020204030204" pitchFamily="34" charset="0"/>
                        </a:rPr>
                        <a:t>MADRID</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HQS LA LUZ</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QP M. FCO GERVÁS</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512640"/>
                  </a:ext>
                </a:extLst>
              </a:tr>
              <a:tr h="307323">
                <a:tc>
                  <a:txBody>
                    <a:bodyPr/>
                    <a:lstStyle/>
                    <a:p>
                      <a:pPr algn="ctr" fontAlgn="ctr"/>
                      <a:r>
                        <a:rPr lang="es-ES" sz="1800" b="0" i="0" u="none" strike="noStrike" dirty="0">
                          <a:solidFill>
                            <a:srgbClr val="000000"/>
                          </a:solidFill>
                          <a:effectLst/>
                          <a:latin typeface="Calibri" panose="020F0502020204030204" pitchFamily="34" charset="0"/>
                        </a:rPr>
                        <a:t>MURCIA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HQS MURCIA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QP MURCIA-RUIZ</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338984"/>
                  </a:ext>
                </a:extLst>
              </a:tr>
            </a:tbl>
          </a:graphicData>
        </a:graphic>
      </p:graphicFrame>
    </p:spTree>
    <p:extLst>
      <p:ext uri="{BB962C8B-B14F-4D97-AF65-F5344CB8AC3E}">
        <p14:creationId xmlns:p14="http://schemas.microsoft.com/office/powerpoint/2010/main" val="29095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852B088-7806-485C-BC60-E8E2BFEA0542}"/>
              </a:ext>
            </a:extLst>
          </p:cNvPr>
          <p:cNvSpPr>
            <a:spLocks noGrp="1"/>
          </p:cNvSpPr>
          <p:nvPr>
            <p:ph idx="1"/>
          </p:nvPr>
        </p:nvSpPr>
        <p:spPr>
          <a:xfrm>
            <a:off x="152400" y="1255722"/>
            <a:ext cx="10944224" cy="4346556"/>
          </a:xfrm>
        </p:spPr>
        <p:txBody>
          <a:bodyPr/>
          <a:lstStyle/>
          <a:p>
            <a:r>
              <a:rPr lang="es-ES" b="1" dirty="0"/>
              <a:t>El sistema de residencia </a:t>
            </a:r>
            <a:r>
              <a:rPr lang="es-ES" dirty="0"/>
              <a:t>al que se refiere el artículo 20 de la Ley 44/2003, de 21 de noviembre, </a:t>
            </a:r>
            <a:r>
              <a:rPr lang="es-ES" b="1" dirty="0"/>
              <a:t>implica la prestación profesional de servicios</a:t>
            </a:r>
            <a:r>
              <a:rPr lang="es-ES" dirty="0"/>
              <a:t> por parte de los titulados universitarios que cursan los programas oficiales de las distintas especialidades en Ciencias de la Salud. Dicho sistema formativo implicará la </a:t>
            </a:r>
            <a:r>
              <a:rPr lang="es-ES" b="1" dirty="0"/>
              <a:t>asunción progresiva de responsabilidades en la especialidad que se esté cursando y un nivel decreciente de supervisión</a:t>
            </a:r>
            <a:r>
              <a:rPr lang="es-ES" dirty="0"/>
              <a:t>, a medida que se avanza en la adquisición de las competencias previstas en el programa formativo, hasta alcanzar el grado de responsabilidad inherente al ejercicio autónomo de la profesión sanitaria de especialista.</a:t>
            </a:r>
          </a:p>
          <a:p>
            <a:endParaRPr lang="es-ES" dirty="0"/>
          </a:p>
          <a:p>
            <a:endParaRPr lang="es-ES" dirty="0"/>
          </a:p>
          <a:p>
            <a:r>
              <a:rPr lang="es-ES" dirty="0"/>
              <a:t>Los </a:t>
            </a:r>
            <a:r>
              <a:rPr lang="es-ES" b="1" dirty="0"/>
              <a:t>responsables</a:t>
            </a:r>
            <a:r>
              <a:rPr lang="es-ES" dirty="0"/>
              <a:t> de los </a:t>
            </a:r>
            <a:r>
              <a:rPr lang="es-ES" b="1" dirty="0"/>
              <a:t>equipos asistenciales </a:t>
            </a:r>
            <a:r>
              <a:rPr lang="es-ES" dirty="0"/>
              <a:t>de los distintos dispositivos que integran las unidades docentes acreditadas para la formación de especialistas </a:t>
            </a:r>
            <a:r>
              <a:rPr lang="es-ES" b="1" dirty="0"/>
              <a:t>programarán sus actividades asistenciales </a:t>
            </a:r>
            <a:r>
              <a:rPr lang="es-ES" dirty="0"/>
              <a:t>en coordinación con los tutores de las especialidades que se forman en los mismos, a fin de facilitar el </a:t>
            </a:r>
            <a:r>
              <a:rPr lang="es-ES" b="1" dirty="0"/>
              <a:t>cumplimiento de los itinerarios formativos de cada residente </a:t>
            </a:r>
            <a:r>
              <a:rPr lang="es-ES" dirty="0"/>
              <a:t>y la </a:t>
            </a:r>
            <a:r>
              <a:rPr lang="es-ES" b="1" dirty="0"/>
              <a:t>integración supervisada de estos en las actividades asistenciales, docentes e investigadoras</a:t>
            </a:r>
            <a:r>
              <a:rPr lang="es-ES" dirty="0"/>
              <a:t> que se lleven a cabo en dichas unidades, con sujeción al régimen de jornada y descansos previstos por la legislación aplicable al respecto.</a:t>
            </a:r>
          </a:p>
          <a:p>
            <a:endParaRPr lang="es-ES" dirty="0"/>
          </a:p>
        </p:txBody>
      </p:sp>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554607"/>
            <a:ext cx="6354000" cy="533205"/>
          </a:xfrm>
        </p:spPr>
        <p:txBody>
          <a:bodyPr/>
          <a:lstStyle/>
          <a:p>
            <a:r>
              <a:rPr lang="es-ES" dirty="0"/>
              <a:t>QUE ES LA RESIDENCIA</a:t>
            </a:r>
          </a:p>
        </p:txBody>
      </p:sp>
      <p:sp>
        <p:nvSpPr>
          <p:cNvPr id="2" name="Rectángulo redondeado 1"/>
          <p:cNvSpPr/>
          <p:nvPr/>
        </p:nvSpPr>
        <p:spPr>
          <a:xfrm>
            <a:off x="253538" y="3034145"/>
            <a:ext cx="5088082" cy="394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¿QUE DEBEN HACER LOS DISPOSITIVOS DOCENTES?</a:t>
            </a:r>
            <a:endParaRPr lang="es-ES" dirty="0"/>
          </a:p>
        </p:txBody>
      </p:sp>
      <p:pic>
        <p:nvPicPr>
          <p:cNvPr id="7" name="Imagen 6">
            <a:extLst>
              <a:ext uri="{FF2B5EF4-FFF2-40B4-BE49-F238E27FC236}">
                <a16:creationId xmlns:a16="http://schemas.microsoft.com/office/drawing/2014/main" id="{23B15EE2-7578-11CB-9E54-5D3865D0EB74}"/>
              </a:ext>
            </a:extLst>
          </p:cNvPr>
          <p:cNvPicPr>
            <a:picLocks noChangeAspect="1"/>
          </p:cNvPicPr>
          <p:nvPr/>
        </p:nvPicPr>
        <p:blipFill>
          <a:blip r:embed="rId2"/>
          <a:stretch>
            <a:fillRect/>
          </a:stretch>
        </p:blipFill>
        <p:spPr>
          <a:xfrm>
            <a:off x="4534264" y="5017477"/>
            <a:ext cx="2851327" cy="1710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08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3" presetClass="entr" presetSubtype="16" fill="hold" grpId="0" nodeType="after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360708"/>
            <a:ext cx="8631478" cy="533205"/>
          </a:xfrm>
        </p:spPr>
        <p:txBody>
          <a:bodyPr anchor="ctr"/>
          <a:lstStyle/>
          <a:p>
            <a:r>
              <a:rPr lang="es-ES" dirty="0"/>
              <a:t>RESIDENTE. OBJETIVOS</a:t>
            </a:r>
          </a:p>
        </p:txBody>
      </p:sp>
      <p:sp>
        <p:nvSpPr>
          <p:cNvPr id="3" name="Marcador de contenido 2">
            <a:extLst>
              <a:ext uri="{FF2B5EF4-FFF2-40B4-BE49-F238E27FC236}">
                <a16:creationId xmlns:a16="http://schemas.microsoft.com/office/drawing/2014/main" id="{9C2AEB2E-0A74-CCBF-BC48-16B12F54B0BD}"/>
              </a:ext>
            </a:extLst>
          </p:cNvPr>
          <p:cNvSpPr>
            <a:spLocks noGrp="1"/>
          </p:cNvSpPr>
          <p:nvPr>
            <p:ph idx="1"/>
          </p:nvPr>
        </p:nvSpPr>
        <p:spPr>
          <a:xfrm>
            <a:off x="304800" y="1307620"/>
            <a:ext cx="11758246" cy="4443506"/>
          </a:xfrm>
        </p:spPr>
        <p:txBody>
          <a:bodyPr/>
          <a:lstStyle/>
          <a:p>
            <a:r>
              <a:rPr lang="es-ES" dirty="0"/>
              <a:t>Como objetivos generales, el residente deberá: </a:t>
            </a:r>
          </a:p>
          <a:p>
            <a:r>
              <a:rPr lang="es-ES" dirty="0"/>
              <a:t>• Ser capaz de identificar los problemas de salud que puedan derivar de la actividad laboral, sean físicos o psíquicos y a nivel individual y colectivo. </a:t>
            </a:r>
          </a:p>
          <a:p>
            <a:r>
              <a:rPr lang="es-ES" dirty="0"/>
              <a:t>• Adquirir competencias preventivas: </a:t>
            </a:r>
            <a:r>
              <a:rPr lang="es-ES" i="1" dirty="0"/>
              <a:t>Primaria</a:t>
            </a:r>
            <a:r>
              <a:rPr lang="es-ES" dirty="0"/>
              <a:t>, evitando que la enfermedad ocurra, identificando actividades laborales que pudieran afectar a la salud de los trabajadores. </a:t>
            </a:r>
            <a:r>
              <a:rPr lang="es-ES" i="1" dirty="0"/>
              <a:t>Secundaria</a:t>
            </a:r>
            <a:r>
              <a:rPr lang="es-ES" dirty="0"/>
              <a:t>, con diagnóstico precoz preventivo. </a:t>
            </a:r>
            <a:r>
              <a:rPr lang="es-ES" i="1" dirty="0"/>
              <a:t>Terciaria</a:t>
            </a:r>
            <a:r>
              <a:rPr lang="es-ES" dirty="0"/>
              <a:t>, facilitando la reincorporación laboral con las medidas adaptativas proporcionales y necesarias. </a:t>
            </a:r>
          </a:p>
          <a:p>
            <a:r>
              <a:rPr lang="es-ES" dirty="0"/>
              <a:t>• Detectar campos de mejora en la salud de los trabajadores, promoviendo los buenos hábitos. </a:t>
            </a:r>
          </a:p>
          <a:p>
            <a:r>
              <a:rPr lang="es-ES" dirty="0"/>
              <a:t>• Adquirir habilidades de comunicación para formar, informar y transmitir a los trabajadores todo lo referido a su campo de actuación. </a:t>
            </a:r>
          </a:p>
          <a:p>
            <a:r>
              <a:rPr lang="es-ES" dirty="0"/>
              <a:t>• Adquirir habilidades de comunicación para asesorar en materia de seguridad y salud a representantes de los trabajadores, delegados de prevención, mandos intermedios y equipos directivos de la empresa. </a:t>
            </a:r>
          </a:p>
          <a:p>
            <a:r>
              <a:rPr lang="es-ES" dirty="0"/>
              <a:t>• Integrar el deber de confidencialidad en los datos de seguridad y salud de los trabajadores como eje fundamental de su actuación profesional. </a:t>
            </a:r>
          </a:p>
          <a:p>
            <a:r>
              <a:rPr lang="es-ES" dirty="0"/>
              <a:t>• Crear equipo y trabajar en equipo</a:t>
            </a:r>
          </a:p>
        </p:txBody>
      </p:sp>
    </p:spTree>
    <p:extLst>
      <p:ext uri="{BB962C8B-B14F-4D97-AF65-F5344CB8AC3E}">
        <p14:creationId xmlns:p14="http://schemas.microsoft.com/office/powerpoint/2010/main" val="4008562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273FD5AB-CEB0-F348-6872-D9B1C6C2384B}"/>
              </a:ext>
            </a:extLst>
          </p:cNvPr>
          <p:cNvSpPr/>
          <p:nvPr/>
        </p:nvSpPr>
        <p:spPr>
          <a:xfrm>
            <a:off x="357810" y="1423961"/>
            <a:ext cx="4980924" cy="29630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s-ES" sz="2000" b="1" dirty="0"/>
          </a:p>
          <a:p>
            <a:pPr marL="285750" indent="-285750">
              <a:buFont typeface="Arial" panose="020B0604020202020204" pitchFamily="34" charset="0"/>
              <a:buChar char="•"/>
            </a:pPr>
            <a:r>
              <a:rPr lang="es-ES" sz="2000" b="1" dirty="0"/>
              <a:t>Es un estudiante            </a:t>
            </a:r>
          </a:p>
          <a:p>
            <a:pPr marL="2571750" lvl="5" indent="-285750">
              <a:buFont typeface="Arial" panose="020B0604020202020204" pitchFamily="34" charset="0"/>
              <a:buChar char="•"/>
            </a:pPr>
            <a:r>
              <a:rPr lang="es-ES" sz="2000" b="1" dirty="0"/>
              <a:t>  un empleado </a:t>
            </a:r>
          </a:p>
          <a:p>
            <a:pPr marL="285750" indent="-285750">
              <a:buFont typeface="Arial" panose="020B0604020202020204" pitchFamily="34" charset="0"/>
              <a:buChar char="•"/>
            </a:pPr>
            <a:r>
              <a:rPr lang="es-ES" sz="2000" b="1" dirty="0"/>
              <a:t>Es un trabajador</a:t>
            </a:r>
          </a:p>
          <a:p>
            <a:pPr marL="285750" indent="-285750">
              <a:buFont typeface="Arial" panose="020B0604020202020204" pitchFamily="34" charset="0"/>
              <a:buChar char="•"/>
            </a:pPr>
            <a:r>
              <a:rPr lang="es-ES" sz="2000" b="1" dirty="0"/>
              <a:t>Una opción de futuro</a:t>
            </a:r>
          </a:p>
          <a:p>
            <a:pPr marL="285750" indent="-285750">
              <a:buFont typeface="Arial" panose="020B0604020202020204" pitchFamily="34" charset="0"/>
              <a:buChar char="•"/>
            </a:pPr>
            <a:r>
              <a:rPr lang="es-ES" sz="2000" b="1" dirty="0"/>
              <a:t>Un portavoz de nuestra actuación</a:t>
            </a:r>
          </a:p>
          <a:p>
            <a:pPr marL="285750" indent="-285750">
              <a:buFont typeface="Arial" panose="020B0604020202020204" pitchFamily="34" charset="0"/>
              <a:buChar char="•"/>
            </a:pPr>
            <a:r>
              <a:rPr lang="es-ES" sz="2000" b="1" dirty="0"/>
              <a:t>Un revulsivo de la actividad</a:t>
            </a:r>
          </a:p>
          <a:p>
            <a:pPr marL="285750" indent="-285750">
              <a:buFont typeface="Arial" panose="020B0604020202020204" pitchFamily="34" charset="0"/>
              <a:buChar char="•"/>
            </a:pPr>
            <a:r>
              <a:rPr lang="es-ES" sz="2000" b="1" dirty="0"/>
              <a:t>Un profesional con ganas de aprender</a:t>
            </a:r>
          </a:p>
          <a:p>
            <a:pPr marL="285750" indent="-285750">
              <a:buFont typeface="Arial" panose="020B0604020202020204" pitchFamily="34" charset="0"/>
              <a:buChar char="•"/>
            </a:pPr>
            <a:r>
              <a:rPr lang="es-ES" sz="2000" b="1" dirty="0"/>
              <a:t>Una responsabilidad de QP= de TODOS, no solo del Tutor.</a:t>
            </a:r>
          </a:p>
        </p:txBody>
      </p:sp>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745643" y="225963"/>
            <a:ext cx="6354000" cy="533205"/>
          </a:xfrm>
        </p:spPr>
        <p:txBody>
          <a:bodyPr/>
          <a:lstStyle/>
          <a:p>
            <a:r>
              <a:rPr lang="es-ES" dirty="0"/>
              <a:t>RESIDENTE. </a:t>
            </a:r>
          </a:p>
        </p:txBody>
      </p:sp>
      <p:sp>
        <p:nvSpPr>
          <p:cNvPr id="6" name="CuadroTexto 5">
            <a:extLst>
              <a:ext uri="{FF2B5EF4-FFF2-40B4-BE49-F238E27FC236}">
                <a16:creationId xmlns:a16="http://schemas.microsoft.com/office/drawing/2014/main" id="{827E6F2F-E30E-C097-ED27-F878694A01C9}"/>
              </a:ext>
            </a:extLst>
          </p:cNvPr>
          <p:cNvSpPr txBox="1"/>
          <p:nvPr/>
        </p:nvSpPr>
        <p:spPr>
          <a:xfrm>
            <a:off x="357810" y="4811716"/>
            <a:ext cx="11834190" cy="1477328"/>
          </a:xfrm>
          <a:prstGeom prst="rect">
            <a:avLst/>
          </a:prstGeom>
          <a:noFill/>
        </p:spPr>
        <p:txBody>
          <a:bodyPr wrap="square">
            <a:spAutoFit/>
          </a:bodyPr>
          <a:lstStyle/>
          <a:p>
            <a:r>
              <a:rPr lang="es-ES" dirty="0"/>
              <a:t>Durante el período de la residencia los médicos residentes tienen la oportunidad de aplicar los conocimientos adquiridos en la universidad a situaciones reales, </a:t>
            </a:r>
            <a:r>
              <a:rPr lang="es-ES" b="1" dirty="0"/>
              <a:t>realizando tareas clínicas </a:t>
            </a:r>
            <a:r>
              <a:rPr lang="es-ES" dirty="0"/>
              <a:t>en hospitales y centros de salud, y de tener una formación intensiva y práctica, donde </a:t>
            </a:r>
            <a:r>
              <a:rPr lang="es-ES" b="1" dirty="0"/>
              <a:t>adquirir los conocimientos y habilidades necesarios para convertirse en especialistas</a:t>
            </a:r>
            <a:r>
              <a:rPr lang="es-ES" dirty="0"/>
              <a:t>. Todo ello bajo la supervisión de médicos especialistas que les guían y les enseñan las técnicas y procedimientos necesarios para el diagnóstico y tratamiento de pacientes. </a:t>
            </a:r>
            <a:r>
              <a:rPr lang="es-ES" sz="1400" i="1" dirty="0"/>
              <a:t>(Academia CTO)</a:t>
            </a:r>
            <a:endParaRPr lang="es-ES" i="1" dirty="0"/>
          </a:p>
        </p:txBody>
      </p:sp>
      <p:sp>
        <p:nvSpPr>
          <p:cNvPr id="9" name="Elipse 8">
            <a:extLst>
              <a:ext uri="{FF2B5EF4-FFF2-40B4-BE49-F238E27FC236}">
                <a16:creationId xmlns:a16="http://schemas.microsoft.com/office/drawing/2014/main" id="{6F500E91-17A4-11D3-51FC-BCBE74B9B0BB}"/>
              </a:ext>
            </a:extLst>
          </p:cNvPr>
          <p:cNvSpPr/>
          <p:nvPr/>
        </p:nvSpPr>
        <p:spPr>
          <a:xfrm>
            <a:off x="610547" y="686578"/>
            <a:ext cx="2703444" cy="96215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QUE ES</a:t>
            </a:r>
            <a:endParaRPr lang="es-ES" sz="3200" dirty="0"/>
          </a:p>
        </p:txBody>
      </p:sp>
      <p:sp>
        <p:nvSpPr>
          <p:cNvPr id="13" name="Rectángulo: esquinas redondeadas 12">
            <a:extLst>
              <a:ext uri="{FF2B5EF4-FFF2-40B4-BE49-F238E27FC236}">
                <a16:creationId xmlns:a16="http://schemas.microsoft.com/office/drawing/2014/main" id="{380B8767-0B53-FFE6-0E2F-3E693961F63B}"/>
              </a:ext>
            </a:extLst>
          </p:cNvPr>
          <p:cNvSpPr/>
          <p:nvPr/>
        </p:nvSpPr>
        <p:spPr>
          <a:xfrm>
            <a:off x="7283964" y="1304170"/>
            <a:ext cx="4676122" cy="23976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2000" b="1" dirty="0"/>
              <a:t>Un recurso de plantilla</a:t>
            </a:r>
          </a:p>
          <a:p>
            <a:pPr marL="285750" indent="-285750">
              <a:buFont typeface="Arial" panose="020B0604020202020204" pitchFamily="34" charset="0"/>
              <a:buChar char="•"/>
            </a:pPr>
            <a:r>
              <a:rPr lang="es-ES" sz="2000" b="1" dirty="0"/>
              <a:t>Un suplente</a:t>
            </a:r>
          </a:p>
          <a:p>
            <a:pPr marL="285750" indent="-285750">
              <a:buFont typeface="Arial" panose="020B0604020202020204" pitchFamily="34" charset="0"/>
              <a:buChar char="•"/>
            </a:pPr>
            <a:r>
              <a:rPr lang="es-ES" sz="2000" b="1" dirty="0"/>
              <a:t>Una carga para el Tutor </a:t>
            </a:r>
          </a:p>
          <a:p>
            <a:pPr marL="285750" indent="-285750">
              <a:buFont typeface="Arial" panose="020B0604020202020204" pitchFamily="34" charset="0"/>
              <a:buChar char="•"/>
            </a:pPr>
            <a:r>
              <a:rPr lang="es-ES" sz="2000" b="1" dirty="0"/>
              <a:t>Un estorbo</a:t>
            </a:r>
          </a:p>
          <a:p>
            <a:pPr marL="285750" indent="-285750">
              <a:buFont typeface="Arial" panose="020B0604020202020204" pitchFamily="34" charset="0"/>
              <a:buChar char="•"/>
            </a:pPr>
            <a:r>
              <a:rPr lang="es-ES" sz="2000" b="1" dirty="0"/>
              <a:t>La solución a la sobrecarga del centro</a:t>
            </a:r>
          </a:p>
        </p:txBody>
      </p:sp>
      <p:sp>
        <p:nvSpPr>
          <p:cNvPr id="14" name="Elipse 13">
            <a:extLst>
              <a:ext uri="{FF2B5EF4-FFF2-40B4-BE49-F238E27FC236}">
                <a16:creationId xmlns:a16="http://schemas.microsoft.com/office/drawing/2014/main" id="{3279E1AC-0A01-D13D-CE5D-97BE52C7FA27}"/>
              </a:ext>
            </a:extLst>
          </p:cNvPr>
          <p:cNvSpPr/>
          <p:nvPr/>
        </p:nvSpPr>
        <p:spPr>
          <a:xfrm>
            <a:off x="7992954" y="495663"/>
            <a:ext cx="3046106" cy="96215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QUE NO ES</a:t>
            </a:r>
            <a:endParaRPr lang="es-ES" sz="3200" dirty="0"/>
          </a:p>
        </p:txBody>
      </p:sp>
      <p:sp>
        <p:nvSpPr>
          <p:cNvPr id="17" name="Flecha: pentágono 16">
            <a:extLst>
              <a:ext uri="{FF2B5EF4-FFF2-40B4-BE49-F238E27FC236}">
                <a16:creationId xmlns:a16="http://schemas.microsoft.com/office/drawing/2014/main" id="{CDC8AEAA-3A25-2172-B836-8A6D7BF25CDA}"/>
              </a:ext>
            </a:extLst>
          </p:cNvPr>
          <p:cNvSpPr/>
          <p:nvPr/>
        </p:nvSpPr>
        <p:spPr>
          <a:xfrm>
            <a:off x="2704392" y="1843449"/>
            <a:ext cx="503582" cy="54266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redondeadas 2">
            <a:hlinkClick r:id="" action="ppaction://noaction"/>
            <a:extLst>
              <a:ext uri="{FF2B5EF4-FFF2-40B4-BE49-F238E27FC236}">
                <a16:creationId xmlns:a16="http://schemas.microsoft.com/office/drawing/2014/main" id="{81AF32A8-2E5B-D5A3-FA63-AE8D4FF1B2A4}"/>
              </a:ext>
            </a:extLst>
          </p:cNvPr>
          <p:cNvSpPr/>
          <p:nvPr/>
        </p:nvSpPr>
        <p:spPr>
          <a:xfrm>
            <a:off x="5658678" y="2269886"/>
            <a:ext cx="1194590" cy="100460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Derechos y</a:t>
            </a:r>
          </a:p>
          <a:p>
            <a:pPr algn="ctr"/>
            <a:r>
              <a:rPr lang="es-ES" dirty="0"/>
              <a:t>Deberes</a:t>
            </a:r>
          </a:p>
        </p:txBody>
      </p:sp>
    </p:spTree>
    <p:extLst>
      <p:ext uri="{BB962C8B-B14F-4D97-AF65-F5344CB8AC3E}">
        <p14:creationId xmlns:p14="http://schemas.microsoft.com/office/powerpoint/2010/main" val="327273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25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bg/>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50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childTnLst>
                                </p:cTn>
                              </p:par>
                            </p:childTnLst>
                          </p:cTn>
                        </p:par>
                        <p:par>
                          <p:cTn id="26" fill="hold">
                            <p:stCondLst>
                              <p:cond delay="1000"/>
                            </p:stCondLst>
                            <p:childTnLst>
                              <p:par>
                                <p:cTn id="27" presetID="2" presetClass="entr" presetSubtype="8" fill="hold" grpId="0" nodeType="afterEffect">
                                  <p:stCondLst>
                                    <p:cond delay="50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12">
                                            <p:txEl>
                                              <p:pRg st="3" end="3"/>
                                            </p:txEl>
                                          </p:spTgt>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500"/>
                                  </p:stCondLst>
                                  <p:childTnLst>
                                    <p:set>
                                      <p:cBhvr>
                                        <p:cTn id="36" dur="1" fill="hold">
                                          <p:stCondLst>
                                            <p:cond delay="0"/>
                                          </p:stCondLst>
                                        </p:cTn>
                                        <p:tgtEl>
                                          <p:spTgt spid="12">
                                            <p:txEl>
                                              <p:pRg st="4" end="4"/>
                                            </p:txEl>
                                          </p:spTgt>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500"/>
                                  </p:stCondLst>
                                  <p:childTnLst>
                                    <p:set>
                                      <p:cBhvr>
                                        <p:cTn id="39" dur="1" fill="hold">
                                          <p:stCondLst>
                                            <p:cond delay="0"/>
                                          </p:stCondLst>
                                        </p:cTn>
                                        <p:tgtEl>
                                          <p:spTgt spid="12">
                                            <p:txEl>
                                              <p:pRg st="5" end="5"/>
                                            </p:txEl>
                                          </p:spTgt>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500"/>
                                  </p:stCondLst>
                                  <p:childTnLst>
                                    <p:set>
                                      <p:cBhvr>
                                        <p:cTn id="42" dur="1" fill="hold">
                                          <p:stCondLst>
                                            <p:cond delay="0"/>
                                          </p:stCondLst>
                                        </p:cTn>
                                        <p:tgtEl>
                                          <p:spTgt spid="12">
                                            <p:txEl>
                                              <p:pRg st="6" end="6"/>
                                            </p:txEl>
                                          </p:spTgt>
                                        </p:tgtEl>
                                        <p:attrNameLst>
                                          <p:attrName>style.visibility</p:attrName>
                                        </p:attrNameLst>
                                      </p:cBhvr>
                                      <p:to>
                                        <p:strVal val="visible"/>
                                      </p:to>
                                    </p:set>
                                  </p:childTnLst>
                                </p:cTn>
                              </p:par>
                            </p:childTnLst>
                          </p:cTn>
                        </p:par>
                        <p:par>
                          <p:cTn id="43" fill="hold">
                            <p:stCondLst>
                              <p:cond delay="3500"/>
                            </p:stCondLst>
                            <p:childTnLst>
                              <p:par>
                                <p:cTn id="44" presetID="1" presetClass="entr" presetSubtype="0" fill="hold" grpId="0" nodeType="afterEffect">
                                  <p:stCondLst>
                                    <p:cond delay="500"/>
                                  </p:stCondLst>
                                  <p:childTnLst>
                                    <p:set>
                                      <p:cBhvr>
                                        <p:cTn id="45" dur="1" fill="hold">
                                          <p:stCondLst>
                                            <p:cond delay="0"/>
                                          </p:stCondLst>
                                        </p:cTn>
                                        <p:tgtEl>
                                          <p:spTgt spid="12">
                                            <p:txEl>
                                              <p:pRg st="7" end="7"/>
                                            </p:txEl>
                                          </p:spTgt>
                                        </p:tgtEl>
                                        <p:attrNameLst>
                                          <p:attrName>style.visibility</p:attrName>
                                        </p:attrNameLst>
                                      </p:cBhvr>
                                      <p:to>
                                        <p:strVal val="visible"/>
                                      </p:to>
                                    </p:set>
                                  </p:childTnLst>
                                </p:cTn>
                              </p:par>
                            </p:childTnLst>
                          </p:cTn>
                        </p:par>
                        <p:par>
                          <p:cTn id="46" fill="hold">
                            <p:stCondLst>
                              <p:cond delay="4000"/>
                            </p:stCondLst>
                            <p:childTnLst>
                              <p:par>
                                <p:cTn id="47" presetID="1" presetClass="entr" presetSubtype="0" fill="hold" grpId="0" nodeType="afterEffect">
                                  <p:stCondLst>
                                    <p:cond delay="500"/>
                                  </p:stCondLst>
                                  <p:childTnLst>
                                    <p:set>
                                      <p:cBhvr>
                                        <p:cTn id="4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bg/>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500"/>
                                  </p:stCondLst>
                                  <p:childTnLst>
                                    <p:set>
                                      <p:cBhvr>
                                        <p:cTn id="55" dur="1" fill="hold">
                                          <p:stCondLst>
                                            <p:cond delay="0"/>
                                          </p:stCondLst>
                                        </p:cTn>
                                        <p:tgtEl>
                                          <p:spTgt spid="13">
                                            <p:txEl>
                                              <p:pRg st="0" end="0"/>
                                            </p:txEl>
                                          </p:spTgt>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500"/>
                                  </p:stCondLst>
                                  <p:childTnLst>
                                    <p:set>
                                      <p:cBhvr>
                                        <p:cTn id="58" dur="1" fill="hold">
                                          <p:stCondLst>
                                            <p:cond delay="0"/>
                                          </p:stCondLst>
                                        </p:cTn>
                                        <p:tgtEl>
                                          <p:spTgt spid="13">
                                            <p:txEl>
                                              <p:pRg st="1" end="1"/>
                                            </p:txEl>
                                          </p:spTgt>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grpId="0" nodeType="afterEffect">
                                  <p:stCondLst>
                                    <p:cond delay="500"/>
                                  </p:stCondLst>
                                  <p:childTnLst>
                                    <p:set>
                                      <p:cBhvr>
                                        <p:cTn id="6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500"/>
                                  </p:stCondLst>
                                  <p:childTnLst>
                                    <p:set>
                                      <p:cBhvr>
                                        <p:cTn id="65" dur="1" fill="hold">
                                          <p:stCondLst>
                                            <p:cond delay="0"/>
                                          </p:stCondLst>
                                        </p:cTn>
                                        <p:tgtEl>
                                          <p:spTgt spid="13">
                                            <p:txEl>
                                              <p:pRg st="3" end="3"/>
                                            </p:txEl>
                                          </p:spTgt>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grpId="0" nodeType="afterEffect">
                                  <p:stCondLst>
                                    <p:cond delay="500"/>
                                  </p:stCondLst>
                                  <p:childTnLst>
                                    <p:set>
                                      <p:cBhvr>
                                        <p:cTn id="6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circle(in)">
                                      <p:cBhvr>
                                        <p:cTn id="73" dur="20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6">
                                            <p:txEl>
                                              <p:pRg st="0" end="0"/>
                                            </p:txEl>
                                          </p:spTgt>
                                        </p:tgtEl>
                                        <p:attrNameLst>
                                          <p:attrName>style.visibility</p:attrName>
                                        </p:attrNameLst>
                                      </p:cBhvr>
                                      <p:to>
                                        <p:strVal val="visible"/>
                                      </p:to>
                                    </p:set>
                                    <p:animEffect transition="in" filter="wipe(up)">
                                      <p:cBhvr>
                                        <p:cTn id="7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5" grpId="0"/>
      <p:bldP spid="9" grpId="0" animBg="1"/>
      <p:bldP spid="13" grpId="0" build="p" animBg="1"/>
      <p:bldP spid="14" grpId="0" animBg="1"/>
      <p:bldP spid="1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852B088-7806-485C-BC60-E8E2BFEA0542}"/>
              </a:ext>
            </a:extLst>
          </p:cNvPr>
          <p:cNvSpPr>
            <a:spLocks noGrp="1"/>
          </p:cNvSpPr>
          <p:nvPr>
            <p:ph idx="1"/>
          </p:nvPr>
        </p:nvSpPr>
        <p:spPr>
          <a:xfrm>
            <a:off x="623888" y="1417304"/>
            <a:ext cx="10944224" cy="4023391"/>
          </a:xfrm>
        </p:spPr>
        <p:txBody>
          <a:bodyPr/>
          <a:lstStyle/>
          <a:p>
            <a:pPr algn="just"/>
            <a:r>
              <a:rPr lang="es-ES" dirty="0"/>
              <a:t>El tutor es el </a:t>
            </a:r>
            <a:r>
              <a:rPr lang="es-ES" b="1" dirty="0"/>
              <a:t>profesional especialista en servicio activo</a:t>
            </a:r>
            <a:r>
              <a:rPr lang="es-ES" dirty="0"/>
              <a:t> que, estando </a:t>
            </a:r>
            <a:r>
              <a:rPr lang="es-ES" b="1" dirty="0"/>
              <a:t>acreditado</a:t>
            </a:r>
            <a:r>
              <a:rPr lang="es-ES" dirty="0"/>
              <a:t> como tal, tiene la misión de planificar y colaborar activamente en el aprendizaje de los conocimientos, habilidades y actitudes del residente a fin de garantizar el cumplimento del programa formativo de la especialidad de que se trate. </a:t>
            </a:r>
          </a:p>
          <a:p>
            <a:pPr algn="just"/>
            <a:r>
              <a:rPr lang="es-ES" dirty="0"/>
              <a:t>El tutor es el </a:t>
            </a:r>
            <a:r>
              <a:rPr lang="es-ES" b="1" dirty="0"/>
              <a:t>primer responsable del proceso de enseñanza-aprendizaje del residente</a:t>
            </a:r>
            <a:r>
              <a:rPr lang="es-ES" dirty="0"/>
              <a:t>, por lo que mantendrá con este un contacto continuo y estructurado, cualquiera que sea el dispositivo de la unidad docente en el que se desarrolle el proceso formativo.</a:t>
            </a:r>
          </a:p>
          <a:p>
            <a:pPr algn="just"/>
            <a:endParaRPr lang="es-ES" dirty="0"/>
          </a:p>
          <a:p>
            <a:endParaRPr lang="es-ES" dirty="0"/>
          </a:p>
          <a:p>
            <a:pPr algn="just"/>
            <a:r>
              <a:rPr lang="es-ES" dirty="0"/>
              <a:t>Las principales funciones del tutor son las de </a:t>
            </a:r>
            <a:r>
              <a:rPr lang="es-ES" b="1" dirty="0"/>
              <a:t>planificar</a:t>
            </a:r>
            <a:r>
              <a:rPr lang="es-ES" dirty="0"/>
              <a:t>, </a:t>
            </a:r>
            <a:r>
              <a:rPr lang="es-ES" b="1" dirty="0"/>
              <a:t>gestionar</a:t>
            </a:r>
            <a:r>
              <a:rPr lang="es-ES" dirty="0"/>
              <a:t>, </a:t>
            </a:r>
            <a:r>
              <a:rPr lang="es-ES" b="1" dirty="0"/>
              <a:t>supervisar</a:t>
            </a:r>
            <a:r>
              <a:rPr lang="es-ES" dirty="0"/>
              <a:t> y </a:t>
            </a:r>
            <a:r>
              <a:rPr lang="es-ES" b="1" dirty="0"/>
              <a:t>evaluar</a:t>
            </a:r>
            <a:r>
              <a:rPr lang="es-ES" dirty="0"/>
              <a:t> todo el proceso de formación, proponiendo, cuando proceda, medidas de mejora en la impartición del programa y favoreciendo el autoaprendizaje, la asunción progresiva de responsabilidades y la capacidad investigadora del residente.</a:t>
            </a:r>
          </a:p>
          <a:p>
            <a:pPr algn="r"/>
            <a:r>
              <a:rPr lang="es-ES" sz="1400" dirty="0"/>
              <a:t>(art 11 RD 183/2008)</a:t>
            </a:r>
          </a:p>
          <a:p>
            <a:endParaRPr lang="es-ES" dirty="0"/>
          </a:p>
        </p:txBody>
      </p:sp>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554607"/>
            <a:ext cx="6354000" cy="533205"/>
          </a:xfrm>
        </p:spPr>
        <p:txBody>
          <a:bodyPr/>
          <a:lstStyle/>
          <a:p>
            <a:r>
              <a:rPr lang="es-ES" dirty="0"/>
              <a:t>EL TUTOR</a:t>
            </a:r>
          </a:p>
        </p:txBody>
      </p:sp>
      <p:sp>
        <p:nvSpPr>
          <p:cNvPr id="2" name="Rectángulo redondeado 1"/>
          <p:cNvSpPr/>
          <p:nvPr/>
        </p:nvSpPr>
        <p:spPr>
          <a:xfrm>
            <a:off x="729721" y="3217426"/>
            <a:ext cx="4935682" cy="394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t>FUNCIONES</a:t>
            </a:r>
          </a:p>
        </p:txBody>
      </p:sp>
      <p:sp>
        <p:nvSpPr>
          <p:cNvPr id="4" name="CuadroTexto 3">
            <a:extLst>
              <a:ext uri="{FF2B5EF4-FFF2-40B4-BE49-F238E27FC236}">
                <a16:creationId xmlns:a16="http://schemas.microsoft.com/office/drawing/2014/main" id="{13A4B995-2E53-5539-F5FB-0BC71F99A522}"/>
              </a:ext>
            </a:extLst>
          </p:cNvPr>
          <p:cNvSpPr txBox="1"/>
          <p:nvPr/>
        </p:nvSpPr>
        <p:spPr>
          <a:xfrm>
            <a:off x="972826" y="6149445"/>
            <a:ext cx="6096000" cy="369332"/>
          </a:xfrm>
          <a:prstGeom prst="rect">
            <a:avLst/>
          </a:prstGeom>
          <a:noFill/>
        </p:spPr>
        <p:txBody>
          <a:bodyPr wrap="square">
            <a:spAutoFit/>
          </a:bodyPr>
          <a:lstStyle/>
          <a:p>
            <a:r>
              <a:rPr lang="es-ES" dirty="0"/>
              <a:t>Añadir enlace a PGCD, funciones del Tutor. Pag 29.</a:t>
            </a:r>
          </a:p>
        </p:txBody>
      </p:sp>
      <p:sp>
        <p:nvSpPr>
          <p:cNvPr id="7" name="CuadroTexto 6">
            <a:extLst>
              <a:ext uri="{FF2B5EF4-FFF2-40B4-BE49-F238E27FC236}">
                <a16:creationId xmlns:a16="http://schemas.microsoft.com/office/drawing/2014/main" id="{D4F0DA0C-A37E-E771-2813-FBF528718F9E}"/>
              </a:ext>
            </a:extLst>
          </p:cNvPr>
          <p:cNvSpPr txBox="1"/>
          <p:nvPr/>
        </p:nvSpPr>
        <p:spPr>
          <a:xfrm>
            <a:off x="451092" y="5412403"/>
            <a:ext cx="11289815" cy="707886"/>
          </a:xfrm>
          <a:prstGeom prst="rect">
            <a:avLst/>
          </a:prstGeom>
          <a:noFill/>
        </p:spPr>
        <p:txBody>
          <a:bodyPr wrap="square" rtlCol="0">
            <a:spAutoFit/>
          </a:bodyPr>
          <a:lstStyle/>
          <a:p>
            <a:pPr algn="ctr"/>
            <a:r>
              <a:rPr lang="es-ES" sz="2000" b="1" dirty="0"/>
              <a:t>TUTOR: sanitario de QP especialista, nombrado por la empresa y acreditado.</a:t>
            </a:r>
          </a:p>
          <a:p>
            <a:pPr algn="ctr"/>
            <a:endParaRPr lang="es-ES" sz="2000" b="1" dirty="0"/>
          </a:p>
        </p:txBody>
      </p:sp>
    </p:spTree>
    <p:extLst>
      <p:ext uri="{BB962C8B-B14F-4D97-AF65-F5344CB8AC3E}">
        <p14:creationId xmlns:p14="http://schemas.microsoft.com/office/powerpoint/2010/main" val="36202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par>
                          <p:cTn id="9" fill="hold">
                            <p:stCondLst>
                              <p:cond delay="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par>
                          <p:cTn id="17" fill="hold">
                            <p:stCondLst>
                              <p:cond delay="0"/>
                            </p:stCondLst>
                            <p:childTnLst>
                              <p:par>
                                <p:cTn id="18" presetID="21" presetClass="entr" presetSubtype="1" fill="hold" nodeType="afterEffect">
                                  <p:stCondLst>
                                    <p:cond delay="75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wheel(1)">
                                      <p:cBhvr>
                                        <p:cTn id="20" dur="20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D1F8338-D6D1-18FB-1884-5A10D63AB25E}"/>
              </a:ext>
            </a:extLst>
          </p:cNvPr>
          <p:cNvPicPr>
            <a:picLocks noChangeAspect="1"/>
          </p:cNvPicPr>
          <p:nvPr/>
        </p:nvPicPr>
        <p:blipFill>
          <a:blip r:embed="rId2"/>
          <a:stretch>
            <a:fillRect/>
          </a:stretch>
        </p:blipFill>
        <p:spPr>
          <a:xfrm>
            <a:off x="7085859" y="1547808"/>
            <a:ext cx="4798814" cy="3985986"/>
          </a:xfrm>
          <a:prstGeom prst="rect">
            <a:avLst/>
          </a:prstGeom>
        </p:spPr>
      </p:pic>
      <p:sp>
        <p:nvSpPr>
          <p:cNvPr id="4" name="CuadroTexto 3">
            <a:extLst>
              <a:ext uri="{FF2B5EF4-FFF2-40B4-BE49-F238E27FC236}">
                <a16:creationId xmlns:a16="http://schemas.microsoft.com/office/drawing/2014/main" id="{1ACAA472-62D6-0A6A-2BB4-D5D1BEA3AFA1}"/>
              </a:ext>
            </a:extLst>
          </p:cNvPr>
          <p:cNvSpPr txBox="1"/>
          <p:nvPr/>
        </p:nvSpPr>
        <p:spPr>
          <a:xfrm>
            <a:off x="7539483" y="5533794"/>
            <a:ext cx="4345190" cy="461665"/>
          </a:xfrm>
          <a:prstGeom prst="rect">
            <a:avLst/>
          </a:prstGeom>
          <a:noFill/>
        </p:spPr>
        <p:txBody>
          <a:bodyPr wrap="square" rtlCol="0">
            <a:spAutoFit/>
          </a:bodyPr>
          <a:lstStyle/>
          <a:p>
            <a:endParaRPr lang="es-ES" sz="800" dirty="0"/>
          </a:p>
          <a:p>
            <a:r>
              <a:rPr lang="es-ES" sz="800" dirty="0"/>
              <a:t>F. LEÓN VÁZQUEZ, G. OLIVERA CAÑADAS Y A. BALLARÍN GONZÁLEZ; Derechos y deberes del tutor y del residente; Form Act </a:t>
            </a:r>
            <a:r>
              <a:rPr lang="es-ES" sz="800" dirty="0" err="1"/>
              <a:t>Pediatr</a:t>
            </a:r>
            <a:r>
              <a:rPr lang="es-ES" sz="800" dirty="0"/>
              <a:t> Aten Prim 2009;2(4):238-241.</a:t>
            </a:r>
          </a:p>
        </p:txBody>
      </p:sp>
      <p:graphicFrame>
        <p:nvGraphicFramePr>
          <p:cNvPr id="2" name="Diagrama 1">
            <a:extLst>
              <a:ext uri="{FF2B5EF4-FFF2-40B4-BE49-F238E27FC236}">
                <a16:creationId xmlns:a16="http://schemas.microsoft.com/office/drawing/2014/main" id="{D551F514-6B0B-E024-BE4A-15B4651A018F}"/>
              </a:ext>
            </a:extLst>
          </p:cNvPr>
          <p:cNvGraphicFramePr/>
          <p:nvPr>
            <p:extLst>
              <p:ext uri="{D42A27DB-BD31-4B8C-83A1-F6EECF244321}">
                <p14:modId xmlns:p14="http://schemas.microsoft.com/office/powerpoint/2010/main" val="1266504755"/>
              </p:ext>
            </p:extLst>
          </p:nvPr>
        </p:nvGraphicFramePr>
        <p:xfrm>
          <a:off x="307327" y="1087811"/>
          <a:ext cx="6420044" cy="523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a:extLst>
              <a:ext uri="{FF2B5EF4-FFF2-40B4-BE49-F238E27FC236}">
                <a16:creationId xmlns:a16="http://schemas.microsoft.com/office/drawing/2014/main" id="{4622F58B-3BF6-293F-58C8-10C9B871AC1E}"/>
              </a:ext>
            </a:extLst>
          </p:cNvPr>
          <p:cNvSpPr txBox="1">
            <a:spLocks/>
          </p:cNvSpPr>
          <p:nvPr/>
        </p:nvSpPr>
        <p:spPr>
          <a:xfrm>
            <a:off x="731859" y="321341"/>
            <a:ext cx="6354000" cy="533205"/>
          </a:xfrm>
          <a:prstGeom prst="rect">
            <a:avLst/>
          </a:prstGeom>
        </p:spPr>
        <p:txBody>
          <a:bodyPr/>
          <a:lstStyle>
            <a:lvl1pPr marL="0" algn="l" defTabSz="914400" rtl="0" eaLnBrk="1" latinLnBrk="0" hangingPunct="1">
              <a:lnSpc>
                <a:spcPct val="90000"/>
              </a:lnSpc>
              <a:spcBef>
                <a:spcPct val="0"/>
              </a:spcBef>
              <a:buNone/>
              <a:defRPr lang="es-ES" sz="2800" b="1" kern="1200" dirty="0">
                <a:solidFill>
                  <a:schemeClr val="accent1"/>
                </a:solidFill>
                <a:latin typeface="+mj-lt"/>
                <a:ea typeface="+mn-ea"/>
                <a:cs typeface="+mn-cs"/>
              </a:defRPr>
            </a:lvl1pPr>
          </a:lstStyle>
          <a:p>
            <a:r>
              <a:rPr lang="es-ES" dirty="0"/>
              <a:t>EL TUTOR. </a:t>
            </a:r>
          </a:p>
        </p:txBody>
      </p:sp>
    </p:spTree>
    <p:extLst>
      <p:ext uri="{BB962C8B-B14F-4D97-AF65-F5344CB8AC3E}">
        <p14:creationId xmlns:p14="http://schemas.microsoft.com/office/powerpoint/2010/main" val="2764106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2F799-1BE9-9820-B6FB-BE05DC50D0E0}"/>
              </a:ext>
            </a:extLst>
          </p:cNvPr>
          <p:cNvSpPr>
            <a:spLocks noGrp="1"/>
          </p:cNvSpPr>
          <p:nvPr>
            <p:ph type="title"/>
          </p:nvPr>
        </p:nvSpPr>
        <p:spPr>
          <a:xfrm>
            <a:off x="843826" y="554607"/>
            <a:ext cx="7664400" cy="533205"/>
          </a:xfrm>
        </p:spPr>
        <p:txBody>
          <a:bodyPr/>
          <a:lstStyle/>
          <a:p>
            <a:r>
              <a:rPr lang="es-ES" dirty="0"/>
              <a:t>Funciones del TUTOR</a:t>
            </a:r>
          </a:p>
        </p:txBody>
      </p:sp>
      <p:sp>
        <p:nvSpPr>
          <p:cNvPr id="5" name="Rectángulo: esquinas redondeadas 4">
            <a:extLst>
              <a:ext uri="{FF2B5EF4-FFF2-40B4-BE49-F238E27FC236}">
                <a16:creationId xmlns:a16="http://schemas.microsoft.com/office/drawing/2014/main" id="{22B38441-51EF-8470-D10E-B21D76ED8FE1}"/>
              </a:ext>
            </a:extLst>
          </p:cNvPr>
          <p:cNvSpPr/>
          <p:nvPr/>
        </p:nvSpPr>
        <p:spPr>
          <a:xfrm>
            <a:off x="955487" y="1659887"/>
            <a:ext cx="10491445"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Realizar la acogida y mantener un contacto habitual con el residente</a:t>
            </a:r>
          </a:p>
        </p:txBody>
      </p:sp>
      <p:sp>
        <p:nvSpPr>
          <p:cNvPr id="6" name="Rectángulo: esquinas redondeadas 5">
            <a:extLst>
              <a:ext uri="{FF2B5EF4-FFF2-40B4-BE49-F238E27FC236}">
                <a16:creationId xmlns:a16="http://schemas.microsoft.com/office/drawing/2014/main" id="{86F5DD44-D1DC-9E90-F42D-DC3351E0E126}"/>
              </a:ext>
            </a:extLst>
          </p:cNvPr>
          <p:cNvSpPr/>
          <p:nvPr/>
        </p:nvSpPr>
        <p:spPr>
          <a:xfrm>
            <a:off x="1596585" y="2525089"/>
            <a:ext cx="7895758"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Elaborar el </a:t>
            </a:r>
            <a:r>
              <a:rPr lang="es-ES" sz="2800" b="1" dirty="0" smtClean="0"/>
              <a:t>PIF (Programa Individual de formación)</a:t>
            </a:r>
            <a:endParaRPr lang="es-ES" sz="2800" b="1" dirty="0"/>
          </a:p>
        </p:txBody>
      </p:sp>
      <p:sp>
        <p:nvSpPr>
          <p:cNvPr id="7" name="Rectángulo: esquinas redondeadas 6">
            <a:extLst>
              <a:ext uri="{FF2B5EF4-FFF2-40B4-BE49-F238E27FC236}">
                <a16:creationId xmlns:a16="http://schemas.microsoft.com/office/drawing/2014/main" id="{B52C4CA9-DA82-4C5C-2AC7-BA6067505A1F}"/>
              </a:ext>
            </a:extLst>
          </p:cNvPr>
          <p:cNvSpPr/>
          <p:nvPr/>
        </p:nvSpPr>
        <p:spPr>
          <a:xfrm>
            <a:off x="1045799" y="4109450"/>
            <a:ext cx="6289036"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Evaluación de las rotaciones y  ANUAL</a:t>
            </a:r>
          </a:p>
        </p:txBody>
      </p:sp>
      <p:sp>
        <p:nvSpPr>
          <p:cNvPr id="10" name="Rectángulo: esquinas redondeadas 9">
            <a:extLst>
              <a:ext uri="{FF2B5EF4-FFF2-40B4-BE49-F238E27FC236}">
                <a16:creationId xmlns:a16="http://schemas.microsoft.com/office/drawing/2014/main" id="{2F316FBE-6017-D315-0E0F-2796A0C32F8B}"/>
              </a:ext>
            </a:extLst>
          </p:cNvPr>
          <p:cNvSpPr/>
          <p:nvPr/>
        </p:nvSpPr>
        <p:spPr>
          <a:xfrm>
            <a:off x="4517695" y="4931510"/>
            <a:ext cx="4293704"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Contacto con el Hospital</a:t>
            </a:r>
          </a:p>
        </p:txBody>
      </p:sp>
      <p:sp>
        <p:nvSpPr>
          <p:cNvPr id="11" name="Rectángulo: esquinas redondeadas 10">
            <a:extLst>
              <a:ext uri="{FF2B5EF4-FFF2-40B4-BE49-F238E27FC236}">
                <a16:creationId xmlns:a16="http://schemas.microsoft.com/office/drawing/2014/main" id="{131A7410-2639-1C1E-4618-9E5B4756A86C}"/>
              </a:ext>
            </a:extLst>
          </p:cNvPr>
          <p:cNvSpPr/>
          <p:nvPr/>
        </p:nvSpPr>
        <p:spPr>
          <a:xfrm>
            <a:off x="2449689" y="3294911"/>
            <a:ext cx="9531187"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Realizar el control de la actividad desarrollada y su registro</a:t>
            </a:r>
          </a:p>
        </p:txBody>
      </p:sp>
    </p:spTree>
    <p:extLst>
      <p:ext uri="{BB962C8B-B14F-4D97-AF65-F5344CB8AC3E}">
        <p14:creationId xmlns:p14="http://schemas.microsoft.com/office/powerpoint/2010/main" val="354506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2F799-1BE9-9820-B6FB-BE05DC50D0E0}"/>
              </a:ext>
            </a:extLst>
          </p:cNvPr>
          <p:cNvSpPr>
            <a:spLocks noGrp="1"/>
          </p:cNvSpPr>
          <p:nvPr>
            <p:ph type="title"/>
          </p:nvPr>
        </p:nvSpPr>
        <p:spPr>
          <a:xfrm>
            <a:off x="703149" y="74718"/>
            <a:ext cx="7664400" cy="533205"/>
          </a:xfrm>
        </p:spPr>
        <p:txBody>
          <a:bodyPr/>
          <a:lstStyle/>
          <a:p>
            <a:r>
              <a:rPr lang="es-ES" dirty="0"/>
              <a:t>REUNIONES MENSUALES</a:t>
            </a:r>
          </a:p>
        </p:txBody>
      </p:sp>
      <p:sp>
        <p:nvSpPr>
          <p:cNvPr id="5" name="Rectángulo: esquinas redondeadas 4">
            <a:extLst>
              <a:ext uri="{FF2B5EF4-FFF2-40B4-BE49-F238E27FC236}">
                <a16:creationId xmlns:a16="http://schemas.microsoft.com/office/drawing/2014/main" id="{22B38441-51EF-8470-D10E-B21D76ED8FE1}"/>
              </a:ext>
            </a:extLst>
          </p:cNvPr>
          <p:cNvSpPr/>
          <p:nvPr/>
        </p:nvSpPr>
        <p:spPr>
          <a:xfrm>
            <a:off x="6988666" y="647645"/>
            <a:ext cx="4012299" cy="83996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Elemento principal en seguimiento formación. </a:t>
            </a:r>
          </a:p>
        </p:txBody>
      </p:sp>
      <p:sp>
        <p:nvSpPr>
          <p:cNvPr id="6" name="Rectángulo: esquinas redondeadas 5">
            <a:extLst>
              <a:ext uri="{FF2B5EF4-FFF2-40B4-BE49-F238E27FC236}">
                <a16:creationId xmlns:a16="http://schemas.microsoft.com/office/drawing/2014/main" id="{86F5DD44-D1DC-9E90-F42D-DC3351E0E126}"/>
              </a:ext>
            </a:extLst>
          </p:cNvPr>
          <p:cNvSpPr/>
          <p:nvPr/>
        </p:nvSpPr>
        <p:spPr>
          <a:xfrm>
            <a:off x="7013189" y="3602579"/>
            <a:ext cx="4293704" cy="533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6º MES INFORME CD</a:t>
            </a:r>
          </a:p>
        </p:txBody>
      </p:sp>
      <p:sp>
        <p:nvSpPr>
          <p:cNvPr id="7" name="Rectángulo: esquinas redondeadas 6">
            <a:extLst>
              <a:ext uri="{FF2B5EF4-FFF2-40B4-BE49-F238E27FC236}">
                <a16:creationId xmlns:a16="http://schemas.microsoft.com/office/drawing/2014/main" id="{B52C4CA9-DA82-4C5C-2AC7-BA6067505A1F}"/>
              </a:ext>
            </a:extLst>
          </p:cNvPr>
          <p:cNvSpPr/>
          <p:nvPr/>
        </p:nvSpPr>
        <p:spPr>
          <a:xfrm>
            <a:off x="6296980" y="2821107"/>
            <a:ext cx="5726122" cy="533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Reflexión previa tutor y del residente</a:t>
            </a:r>
          </a:p>
        </p:txBody>
      </p:sp>
      <p:sp>
        <p:nvSpPr>
          <p:cNvPr id="10" name="Rectángulo: esquinas redondeadas 9">
            <a:extLst>
              <a:ext uri="{FF2B5EF4-FFF2-40B4-BE49-F238E27FC236}">
                <a16:creationId xmlns:a16="http://schemas.microsoft.com/office/drawing/2014/main" id="{2F316FBE-6017-D315-0E0F-2796A0C32F8B}"/>
              </a:ext>
            </a:extLst>
          </p:cNvPr>
          <p:cNvSpPr/>
          <p:nvPr/>
        </p:nvSpPr>
        <p:spPr>
          <a:xfrm>
            <a:off x="6296980" y="4384051"/>
            <a:ext cx="5395673" cy="533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Conocer opinión servicios rotación</a:t>
            </a:r>
          </a:p>
        </p:txBody>
      </p:sp>
      <p:sp>
        <p:nvSpPr>
          <p:cNvPr id="11" name="Rectángulo: esquinas redondeadas 10">
            <a:extLst>
              <a:ext uri="{FF2B5EF4-FFF2-40B4-BE49-F238E27FC236}">
                <a16:creationId xmlns:a16="http://schemas.microsoft.com/office/drawing/2014/main" id="{131A7410-2639-1C1E-4618-9E5B4756A86C}"/>
              </a:ext>
            </a:extLst>
          </p:cNvPr>
          <p:cNvSpPr/>
          <p:nvPr/>
        </p:nvSpPr>
        <p:spPr>
          <a:xfrm>
            <a:off x="6484546" y="1773319"/>
            <a:ext cx="5290727" cy="83996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Realizar el control de la actividad desarrollada y su registro</a:t>
            </a:r>
          </a:p>
        </p:txBody>
      </p:sp>
      <p:sp>
        <p:nvSpPr>
          <p:cNvPr id="3" name="Rectángulo: esquinas redondeadas 2">
            <a:extLst>
              <a:ext uri="{FF2B5EF4-FFF2-40B4-BE49-F238E27FC236}">
                <a16:creationId xmlns:a16="http://schemas.microsoft.com/office/drawing/2014/main" id="{12693741-3B01-A034-4D56-56B7BD6521F9}"/>
              </a:ext>
            </a:extLst>
          </p:cNvPr>
          <p:cNvSpPr/>
          <p:nvPr/>
        </p:nvSpPr>
        <p:spPr>
          <a:xfrm>
            <a:off x="7013189" y="5188140"/>
            <a:ext cx="4293704" cy="5998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Se gestiona en FORSAN</a:t>
            </a:r>
          </a:p>
        </p:txBody>
      </p:sp>
      <p:pic>
        <p:nvPicPr>
          <p:cNvPr id="8" name="Imagen 7">
            <a:extLst>
              <a:ext uri="{FF2B5EF4-FFF2-40B4-BE49-F238E27FC236}">
                <a16:creationId xmlns:a16="http://schemas.microsoft.com/office/drawing/2014/main" id="{53F3739D-5D15-1A87-704B-D826FBE223D3}"/>
              </a:ext>
            </a:extLst>
          </p:cNvPr>
          <p:cNvPicPr>
            <a:picLocks noChangeAspect="1"/>
          </p:cNvPicPr>
          <p:nvPr/>
        </p:nvPicPr>
        <p:blipFill>
          <a:blip r:embed="rId3"/>
          <a:stretch>
            <a:fillRect/>
          </a:stretch>
        </p:blipFill>
        <p:spPr>
          <a:xfrm>
            <a:off x="73967" y="578942"/>
            <a:ext cx="5966460" cy="624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025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2F799-1BE9-9820-B6FB-BE05DC50D0E0}"/>
              </a:ext>
            </a:extLst>
          </p:cNvPr>
          <p:cNvSpPr>
            <a:spLocks noGrp="1"/>
          </p:cNvSpPr>
          <p:nvPr>
            <p:ph type="title"/>
          </p:nvPr>
        </p:nvSpPr>
        <p:spPr>
          <a:xfrm>
            <a:off x="843826" y="116725"/>
            <a:ext cx="7664400" cy="533205"/>
          </a:xfrm>
        </p:spPr>
        <p:txBody>
          <a:bodyPr/>
          <a:lstStyle/>
          <a:p>
            <a:r>
              <a:rPr lang="es-ES" dirty="0"/>
              <a:t>LIBRO DEL RESIDENTE</a:t>
            </a:r>
          </a:p>
        </p:txBody>
      </p:sp>
      <p:sp>
        <p:nvSpPr>
          <p:cNvPr id="7" name="Rectángulo: esquinas redondeadas 6">
            <a:extLst>
              <a:ext uri="{FF2B5EF4-FFF2-40B4-BE49-F238E27FC236}">
                <a16:creationId xmlns:a16="http://schemas.microsoft.com/office/drawing/2014/main" id="{B52C4CA9-DA82-4C5C-2AC7-BA6067505A1F}"/>
              </a:ext>
            </a:extLst>
          </p:cNvPr>
          <p:cNvSpPr/>
          <p:nvPr/>
        </p:nvSpPr>
        <p:spPr>
          <a:xfrm>
            <a:off x="293076" y="698054"/>
            <a:ext cx="6494585" cy="3604054"/>
          </a:xfrm>
          <a:prstGeom prst="round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s-ES" sz="2400" dirty="0"/>
              <a:t>Es obligatorio.</a:t>
            </a:r>
          </a:p>
          <a:p>
            <a:pPr marL="285750" lvl="0" indent="-285750">
              <a:buFont typeface="Arial" panose="020B0604020202020204" pitchFamily="34" charset="0"/>
              <a:buChar char="•"/>
            </a:pPr>
            <a:r>
              <a:rPr lang="es-ES" sz="2400" dirty="0"/>
              <a:t>Sirve de registro de todas las actividades realizadas.</a:t>
            </a:r>
          </a:p>
          <a:p>
            <a:pPr marL="285750" lvl="0" indent="-285750">
              <a:buFont typeface="Arial" panose="020B0604020202020204" pitchFamily="34" charset="0"/>
              <a:buChar char="•"/>
            </a:pPr>
            <a:r>
              <a:rPr lang="es-ES" sz="2400" dirty="0"/>
              <a:t>Es un instrumento para la reflexión individual y conjunta con el tutor que favorezca la mejora continua durante el periodo formativo.</a:t>
            </a:r>
          </a:p>
          <a:p>
            <a:pPr marL="285750" lvl="0" indent="-285750">
              <a:buFont typeface="Arial" panose="020B0604020202020204" pitchFamily="34" charset="0"/>
              <a:buChar char="•"/>
            </a:pPr>
            <a:r>
              <a:rPr lang="es-ES" sz="2400" dirty="0"/>
              <a:t>Es también un importante recurso de referencia en las evaluaciones.  </a:t>
            </a:r>
          </a:p>
        </p:txBody>
      </p:sp>
      <p:sp>
        <p:nvSpPr>
          <p:cNvPr id="10" name="Rectángulo: esquinas redondeadas 9">
            <a:extLst>
              <a:ext uri="{FF2B5EF4-FFF2-40B4-BE49-F238E27FC236}">
                <a16:creationId xmlns:a16="http://schemas.microsoft.com/office/drawing/2014/main" id="{2F316FBE-6017-D315-0E0F-2796A0C32F8B}"/>
              </a:ext>
            </a:extLst>
          </p:cNvPr>
          <p:cNvSpPr/>
          <p:nvPr/>
        </p:nvSpPr>
        <p:spPr>
          <a:xfrm>
            <a:off x="1690374" y="4678748"/>
            <a:ext cx="2985652" cy="53320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Se gestiona en FORSAN</a:t>
            </a:r>
          </a:p>
        </p:txBody>
      </p:sp>
      <p:sp>
        <p:nvSpPr>
          <p:cNvPr id="3" name="Rectángulo: esquinas redondeadas 2">
            <a:extLst>
              <a:ext uri="{FF2B5EF4-FFF2-40B4-BE49-F238E27FC236}">
                <a16:creationId xmlns:a16="http://schemas.microsoft.com/office/drawing/2014/main" id="{0C7B028D-5698-0BF6-7AC9-674E79458FE5}"/>
              </a:ext>
            </a:extLst>
          </p:cNvPr>
          <p:cNvSpPr/>
          <p:nvPr/>
        </p:nvSpPr>
        <p:spPr>
          <a:xfrm>
            <a:off x="7139354" y="203538"/>
            <a:ext cx="3880337" cy="815976"/>
          </a:xfrm>
          <a:prstGeom prst="roundRect">
            <a:avLst/>
          </a:prstGeom>
          <a:solidFill>
            <a:schemeClr val="bg1">
              <a:lumMod val="6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Es propiedad del RESIDENTE</a:t>
            </a:r>
          </a:p>
        </p:txBody>
      </p:sp>
      <p:sp>
        <p:nvSpPr>
          <p:cNvPr id="4" name="Rectángulo: esquinas redondeadas 3">
            <a:extLst>
              <a:ext uri="{FF2B5EF4-FFF2-40B4-BE49-F238E27FC236}">
                <a16:creationId xmlns:a16="http://schemas.microsoft.com/office/drawing/2014/main" id="{7B232FCA-FDFA-3EE6-A3C0-997F75FDA2FE}"/>
              </a:ext>
            </a:extLst>
          </p:cNvPr>
          <p:cNvSpPr/>
          <p:nvPr/>
        </p:nvSpPr>
        <p:spPr>
          <a:xfrm>
            <a:off x="7139354" y="1176499"/>
            <a:ext cx="4232030" cy="766551"/>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Supervisado y validado por el Tutor</a:t>
            </a:r>
          </a:p>
        </p:txBody>
      </p:sp>
      <p:sp>
        <p:nvSpPr>
          <p:cNvPr id="6" name="Título 1">
            <a:extLst>
              <a:ext uri="{FF2B5EF4-FFF2-40B4-BE49-F238E27FC236}">
                <a16:creationId xmlns:a16="http://schemas.microsoft.com/office/drawing/2014/main" id="{966B6457-6B3F-0C3E-E557-BC8558457D74}"/>
              </a:ext>
            </a:extLst>
          </p:cNvPr>
          <p:cNvSpPr txBox="1">
            <a:spLocks/>
          </p:cNvSpPr>
          <p:nvPr/>
        </p:nvSpPr>
        <p:spPr>
          <a:xfrm>
            <a:off x="293076" y="5211953"/>
            <a:ext cx="6494585" cy="1199660"/>
          </a:xfrm>
          <a:prstGeom prst="rect">
            <a:avLst/>
          </a:prstGeom>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i="1" dirty="0"/>
              <a:t>El libro del residente incluye toda la actividad que se ha imputado en Forsan. Puede imprimirse y exportarse mostrando información de uno o varios años de residencia. </a:t>
            </a:r>
          </a:p>
        </p:txBody>
      </p:sp>
      <p:pic>
        <p:nvPicPr>
          <p:cNvPr id="8" name="Imagen 7">
            <a:extLst>
              <a:ext uri="{FF2B5EF4-FFF2-40B4-BE49-F238E27FC236}">
                <a16:creationId xmlns:a16="http://schemas.microsoft.com/office/drawing/2014/main" id="{740956C4-F33D-038D-B60E-C3918CED0305}"/>
              </a:ext>
            </a:extLst>
          </p:cNvPr>
          <p:cNvPicPr>
            <a:picLocks noChangeAspect="1"/>
          </p:cNvPicPr>
          <p:nvPr/>
        </p:nvPicPr>
        <p:blipFill>
          <a:blip r:embed="rId3"/>
          <a:stretch>
            <a:fillRect/>
          </a:stretch>
        </p:blipFill>
        <p:spPr>
          <a:xfrm>
            <a:off x="6960639" y="2240072"/>
            <a:ext cx="2483815" cy="3493156"/>
          </a:xfrm>
          <a:prstGeom prst="rect">
            <a:avLst/>
          </a:prstGeom>
        </p:spPr>
      </p:pic>
      <p:sp>
        <p:nvSpPr>
          <p:cNvPr id="11" name="Rectángulo: esquinas redondeadas 10">
            <a:extLst>
              <a:ext uri="{FF2B5EF4-FFF2-40B4-BE49-F238E27FC236}">
                <a16:creationId xmlns:a16="http://schemas.microsoft.com/office/drawing/2014/main" id="{9A98D6AC-7488-10D5-D4E5-3EEFB7478BE3}"/>
              </a:ext>
            </a:extLst>
          </p:cNvPr>
          <p:cNvSpPr/>
          <p:nvPr/>
        </p:nvSpPr>
        <p:spPr>
          <a:xfrm>
            <a:off x="9617432" y="2751408"/>
            <a:ext cx="2372799" cy="2284231"/>
          </a:xfrm>
          <a:prstGeom prst="roundRect">
            <a:avLst/>
          </a:prstGeom>
          <a:solidFill>
            <a:schemeClr val="bg1">
              <a:lumMod val="65000"/>
            </a:scheme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buFont typeface="Arial" panose="020B0604020202020204" pitchFamily="34" charset="0"/>
              <a:buChar char="•"/>
            </a:pPr>
            <a:r>
              <a:rPr lang="es-ES" sz="2000" b="1" dirty="0"/>
              <a:t>Rotaciones</a:t>
            </a:r>
          </a:p>
          <a:p>
            <a:pPr marL="180000" indent="-180000">
              <a:buFont typeface="Arial" panose="020B0604020202020204" pitchFamily="34" charset="0"/>
              <a:buChar char="•"/>
            </a:pPr>
            <a:r>
              <a:rPr lang="es-ES" sz="2000" b="1" dirty="0"/>
              <a:t>Act. Asistencial</a:t>
            </a:r>
          </a:p>
          <a:p>
            <a:pPr marL="180000" indent="-180000">
              <a:buFont typeface="Arial" panose="020B0604020202020204" pitchFamily="34" charset="0"/>
              <a:buChar char="•"/>
            </a:pPr>
            <a:r>
              <a:rPr lang="es-ES" sz="2000" b="1" dirty="0"/>
              <a:t>Guardias</a:t>
            </a:r>
          </a:p>
          <a:p>
            <a:pPr marL="180000" indent="-180000">
              <a:buFont typeface="Arial" panose="020B0604020202020204" pitchFamily="34" charset="0"/>
              <a:buChar char="•"/>
            </a:pPr>
            <a:r>
              <a:rPr lang="es-ES" sz="2000" b="1" dirty="0"/>
              <a:t>Act. Docente-investigadora</a:t>
            </a:r>
          </a:p>
          <a:p>
            <a:pPr marL="180000" indent="-180000">
              <a:buFont typeface="Arial" panose="020B0604020202020204" pitchFamily="34" charset="0"/>
              <a:buChar char="•"/>
            </a:pPr>
            <a:r>
              <a:rPr lang="es-ES" sz="2000" b="1" dirty="0" err="1"/>
              <a:t>Eval</a:t>
            </a:r>
            <a:r>
              <a:rPr lang="es-ES" sz="2000" b="1" dirty="0"/>
              <a:t>. Rotaciones</a:t>
            </a:r>
          </a:p>
          <a:p>
            <a:pPr marL="342900" indent="-342900">
              <a:buFont typeface="Arial" panose="020B0604020202020204" pitchFamily="34" charset="0"/>
              <a:buChar char="•"/>
            </a:pPr>
            <a:endParaRPr lang="es-ES" sz="2000" b="1" dirty="0"/>
          </a:p>
          <a:p>
            <a:pPr marL="342900" indent="-342900">
              <a:buFont typeface="Arial" panose="020B0604020202020204" pitchFamily="34" charset="0"/>
              <a:buChar char="•"/>
            </a:pPr>
            <a:endParaRPr lang="es-ES" sz="2000" b="1" dirty="0"/>
          </a:p>
        </p:txBody>
      </p:sp>
    </p:spTree>
    <p:extLst>
      <p:ext uri="{BB962C8B-B14F-4D97-AF65-F5344CB8AC3E}">
        <p14:creationId xmlns:p14="http://schemas.microsoft.com/office/powerpoint/2010/main" val="83035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4"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descr="Interfaz de usuario gráfica&#10;&#10;Descripción generada automáticamente">
            <a:extLst>
              <a:ext uri="{FF2B5EF4-FFF2-40B4-BE49-F238E27FC236}">
                <a16:creationId xmlns:a16="http://schemas.microsoft.com/office/drawing/2014/main" id="{589D8196-AFE8-EFDA-241C-BEECF3F2643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8222" r="8223" b="1"/>
          <a:stretch/>
        </p:blipFill>
        <p:spPr>
          <a:xfrm>
            <a:off x="-7222" y="-2202"/>
            <a:ext cx="12191980" cy="6857990"/>
          </a:xfrm>
          <a:noFill/>
        </p:spPr>
      </p:pic>
      <p:sp>
        <p:nvSpPr>
          <p:cNvPr id="4" name="Marcador de texto 3">
            <a:extLst>
              <a:ext uri="{FF2B5EF4-FFF2-40B4-BE49-F238E27FC236}">
                <a16:creationId xmlns:a16="http://schemas.microsoft.com/office/drawing/2014/main" id="{A6FD2A51-1325-6C1B-7509-F56A9649204A}"/>
              </a:ext>
            </a:extLst>
          </p:cNvPr>
          <p:cNvSpPr>
            <a:spLocks noGrp="1"/>
          </p:cNvSpPr>
          <p:nvPr>
            <p:ph type="title"/>
          </p:nvPr>
        </p:nvSpPr>
        <p:spPr>
          <a:xfrm rot="21540000">
            <a:off x="-12450" y="3430297"/>
            <a:ext cx="7709720" cy="831095"/>
          </a:xfrm>
          <a:solidFill>
            <a:srgbClr val="DFDCCB"/>
          </a:solidFill>
        </p:spPr>
        <p:txBody>
          <a:bodyPr wrap="square" anchor="ctr">
            <a:normAutofit/>
          </a:bodyPr>
          <a:lstStyle/>
          <a:p>
            <a:pPr algn="ctr"/>
            <a:r>
              <a:rPr lang="es-ES" sz="4800" dirty="0"/>
              <a:t>	UNIDADES</a:t>
            </a:r>
          </a:p>
        </p:txBody>
      </p:sp>
      <p:sp>
        <p:nvSpPr>
          <p:cNvPr id="2" name="Marcador de texto 3">
            <a:extLst>
              <a:ext uri="{FF2B5EF4-FFF2-40B4-BE49-F238E27FC236}">
                <a16:creationId xmlns:a16="http://schemas.microsoft.com/office/drawing/2014/main" id="{1A27A8B9-1540-61DF-6DDD-4F6757841D65}"/>
              </a:ext>
            </a:extLst>
          </p:cNvPr>
          <p:cNvSpPr txBox="1">
            <a:spLocks/>
          </p:cNvSpPr>
          <p:nvPr/>
        </p:nvSpPr>
        <p:spPr>
          <a:xfrm rot="21540000">
            <a:off x="8344676" y="3640373"/>
            <a:ext cx="3845016" cy="831095"/>
          </a:xfrm>
          <a:prstGeom prst="rect">
            <a:avLst/>
          </a:prstGeom>
          <a:solidFill>
            <a:srgbClr val="DFDCCB"/>
          </a:solidFill>
        </p:spPr>
        <p:txBody>
          <a:bodyPr vert="horz" wrap="square" lIns="72000" tIns="72000" rIns="72000" bIns="72000" rtlCol="0" anchor="ctr" anchorCtr="0">
            <a:normAutofit/>
          </a:bodyPr>
          <a:lstStyle>
            <a:lvl1pPr marL="0" algn="l" defTabSz="914400" rtl="0" eaLnBrk="1" latinLnBrk="0" hangingPunct="1">
              <a:lnSpc>
                <a:spcPct val="90000"/>
              </a:lnSpc>
              <a:spcBef>
                <a:spcPct val="0"/>
              </a:spcBef>
              <a:buNone/>
              <a:defRPr lang="es-ES" sz="2800" b="1" kern="1200">
                <a:solidFill>
                  <a:schemeClr val="accent1"/>
                </a:solidFill>
                <a:latin typeface="+mj-lt"/>
                <a:ea typeface="+mn-ea"/>
                <a:cs typeface="+mn-cs"/>
              </a:defRPr>
            </a:lvl1pPr>
          </a:lstStyle>
          <a:p>
            <a:r>
              <a:rPr lang="es-ES" sz="4800" dirty="0"/>
              <a:t>  DOCENTES</a:t>
            </a:r>
          </a:p>
        </p:txBody>
      </p:sp>
      <p:sp>
        <p:nvSpPr>
          <p:cNvPr id="3" name="CuadroTexto 2">
            <a:extLst>
              <a:ext uri="{FF2B5EF4-FFF2-40B4-BE49-F238E27FC236}">
                <a16:creationId xmlns:a16="http://schemas.microsoft.com/office/drawing/2014/main" id="{084EE3B6-6218-56CD-4260-D4E7A2AA834C}"/>
              </a:ext>
            </a:extLst>
          </p:cNvPr>
          <p:cNvSpPr txBox="1"/>
          <p:nvPr/>
        </p:nvSpPr>
        <p:spPr>
          <a:xfrm rot="-120000">
            <a:off x="6878312" y="5084291"/>
            <a:ext cx="1020319" cy="523220"/>
          </a:xfrm>
          <a:prstGeom prst="rect">
            <a:avLst/>
          </a:prstGeom>
          <a:solidFill>
            <a:srgbClr val="DFDCCB">
              <a:alpha val="67843"/>
            </a:srgbClr>
          </a:solidFill>
        </p:spPr>
        <p:txBody>
          <a:bodyPr wrap="square" rtlCol="0">
            <a:spAutoFit/>
          </a:bodyPr>
          <a:lstStyle/>
          <a:p>
            <a:r>
              <a:rPr lang="es-ES" sz="2800" dirty="0"/>
              <a:t>2024</a:t>
            </a:r>
          </a:p>
        </p:txBody>
      </p:sp>
      <p:sp>
        <p:nvSpPr>
          <p:cNvPr id="5" name="CuadroTexto 4">
            <a:extLst>
              <a:ext uri="{FF2B5EF4-FFF2-40B4-BE49-F238E27FC236}">
                <a16:creationId xmlns:a16="http://schemas.microsoft.com/office/drawing/2014/main" id="{980E221A-C9CF-FE8A-C58F-1E4008445AB1}"/>
              </a:ext>
            </a:extLst>
          </p:cNvPr>
          <p:cNvSpPr txBox="1"/>
          <p:nvPr/>
        </p:nvSpPr>
        <p:spPr>
          <a:xfrm rot="-120000">
            <a:off x="2490077" y="5191741"/>
            <a:ext cx="935834" cy="523220"/>
          </a:xfrm>
          <a:prstGeom prst="rect">
            <a:avLst/>
          </a:prstGeom>
          <a:solidFill>
            <a:srgbClr val="DFDCCB">
              <a:alpha val="67843"/>
            </a:srgbClr>
          </a:solidFill>
        </p:spPr>
        <p:txBody>
          <a:bodyPr wrap="square" rtlCol="0">
            <a:spAutoFit/>
          </a:bodyPr>
          <a:lstStyle>
            <a:defPPr>
              <a:defRPr lang="es-ES"/>
            </a:defPPr>
            <a:lvl1pPr>
              <a:defRPr sz="2800"/>
            </a:lvl1pPr>
          </a:lstStyle>
          <a:p>
            <a:r>
              <a:rPr lang="es-ES" dirty="0"/>
              <a:t>2018</a:t>
            </a:r>
          </a:p>
        </p:txBody>
      </p:sp>
    </p:spTree>
    <p:extLst>
      <p:ext uri="{BB962C8B-B14F-4D97-AF65-F5344CB8AC3E}">
        <p14:creationId xmlns:p14="http://schemas.microsoft.com/office/powerpoint/2010/main" val="3868872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DBBDD60-7842-43ED-475D-FE5D0418C511}"/>
              </a:ext>
            </a:extLst>
          </p:cNvPr>
          <p:cNvPicPr>
            <a:picLocks noChangeAspect="1"/>
          </p:cNvPicPr>
          <p:nvPr/>
        </p:nvPicPr>
        <p:blipFill>
          <a:blip r:embed="rId3"/>
          <a:stretch>
            <a:fillRect/>
          </a:stretch>
        </p:blipFill>
        <p:spPr>
          <a:xfrm>
            <a:off x="372467" y="687618"/>
            <a:ext cx="4306044" cy="6071960"/>
          </a:xfrm>
          <a:prstGeom prst="rect">
            <a:avLst/>
          </a:prstGeom>
        </p:spPr>
      </p:pic>
      <p:sp>
        <p:nvSpPr>
          <p:cNvPr id="2" name="Título 1">
            <a:extLst>
              <a:ext uri="{FF2B5EF4-FFF2-40B4-BE49-F238E27FC236}">
                <a16:creationId xmlns:a16="http://schemas.microsoft.com/office/drawing/2014/main" id="{2332F799-1BE9-9820-B6FB-BE05DC50D0E0}"/>
              </a:ext>
            </a:extLst>
          </p:cNvPr>
          <p:cNvSpPr>
            <a:spLocks noGrp="1"/>
          </p:cNvSpPr>
          <p:nvPr>
            <p:ph type="title"/>
          </p:nvPr>
        </p:nvSpPr>
        <p:spPr>
          <a:xfrm>
            <a:off x="843825" y="174726"/>
            <a:ext cx="7664400" cy="533205"/>
          </a:xfrm>
        </p:spPr>
        <p:txBody>
          <a:bodyPr/>
          <a:lstStyle/>
          <a:p>
            <a:r>
              <a:rPr lang="es-ES" dirty="0"/>
              <a:t>EVALUACIONES</a:t>
            </a:r>
          </a:p>
        </p:txBody>
      </p:sp>
      <p:sp>
        <p:nvSpPr>
          <p:cNvPr id="5" name="Rectángulo: esquinas redondeadas 4">
            <a:extLst>
              <a:ext uri="{FF2B5EF4-FFF2-40B4-BE49-F238E27FC236}">
                <a16:creationId xmlns:a16="http://schemas.microsoft.com/office/drawing/2014/main" id="{22B38441-51EF-8470-D10E-B21D76ED8FE1}"/>
              </a:ext>
            </a:extLst>
          </p:cNvPr>
          <p:cNvSpPr/>
          <p:nvPr/>
        </p:nvSpPr>
        <p:spPr>
          <a:xfrm>
            <a:off x="4975193" y="4806747"/>
            <a:ext cx="2884961" cy="126023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Hay modelo para realizarlas.</a:t>
            </a:r>
          </a:p>
        </p:txBody>
      </p:sp>
      <p:sp>
        <p:nvSpPr>
          <p:cNvPr id="6" name="Rectángulo: esquinas redondeadas 5">
            <a:extLst>
              <a:ext uri="{FF2B5EF4-FFF2-40B4-BE49-F238E27FC236}">
                <a16:creationId xmlns:a16="http://schemas.microsoft.com/office/drawing/2014/main" id="{86F5DD44-D1DC-9E90-F42D-DC3351E0E126}"/>
              </a:ext>
            </a:extLst>
          </p:cNvPr>
          <p:cNvSpPr/>
          <p:nvPr/>
        </p:nvSpPr>
        <p:spPr>
          <a:xfrm>
            <a:off x="843825" y="786040"/>
            <a:ext cx="2436153"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ROTACIONES</a:t>
            </a:r>
          </a:p>
        </p:txBody>
      </p:sp>
      <p:sp>
        <p:nvSpPr>
          <p:cNvPr id="7" name="Rectángulo: esquinas redondeadas 6">
            <a:extLst>
              <a:ext uri="{FF2B5EF4-FFF2-40B4-BE49-F238E27FC236}">
                <a16:creationId xmlns:a16="http://schemas.microsoft.com/office/drawing/2014/main" id="{B52C4CA9-DA82-4C5C-2AC7-BA6067505A1F}"/>
              </a:ext>
            </a:extLst>
          </p:cNvPr>
          <p:cNvSpPr/>
          <p:nvPr/>
        </p:nvSpPr>
        <p:spPr>
          <a:xfrm>
            <a:off x="8863731" y="554606"/>
            <a:ext cx="2129789"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ANUAL</a:t>
            </a:r>
          </a:p>
        </p:txBody>
      </p:sp>
      <p:sp>
        <p:nvSpPr>
          <p:cNvPr id="10" name="Rectángulo: esquinas redondeadas 9">
            <a:extLst>
              <a:ext uri="{FF2B5EF4-FFF2-40B4-BE49-F238E27FC236}">
                <a16:creationId xmlns:a16="http://schemas.microsoft.com/office/drawing/2014/main" id="{2F316FBE-6017-D315-0E0F-2796A0C32F8B}"/>
              </a:ext>
            </a:extLst>
          </p:cNvPr>
          <p:cNvSpPr/>
          <p:nvPr/>
        </p:nvSpPr>
        <p:spPr>
          <a:xfrm>
            <a:off x="4843304" y="2592968"/>
            <a:ext cx="3324507" cy="1966187"/>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EA importante, valora la continuidad en la formación</a:t>
            </a:r>
          </a:p>
        </p:txBody>
      </p:sp>
      <p:sp>
        <p:nvSpPr>
          <p:cNvPr id="11" name="Rectángulo: esquinas redondeadas 10">
            <a:extLst>
              <a:ext uri="{FF2B5EF4-FFF2-40B4-BE49-F238E27FC236}">
                <a16:creationId xmlns:a16="http://schemas.microsoft.com/office/drawing/2014/main" id="{131A7410-2639-1C1E-4618-9E5B4756A86C}"/>
              </a:ext>
            </a:extLst>
          </p:cNvPr>
          <p:cNvSpPr/>
          <p:nvPr/>
        </p:nvSpPr>
        <p:spPr>
          <a:xfrm>
            <a:off x="4751454" y="1038615"/>
            <a:ext cx="3416357" cy="1260231"/>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Responsable tutor que se evalúen rotaciones</a:t>
            </a:r>
          </a:p>
        </p:txBody>
      </p:sp>
      <p:pic>
        <p:nvPicPr>
          <p:cNvPr id="3" name="Imagen 2">
            <a:extLst>
              <a:ext uri="{FF2B5EF4-FFF2-40B4-BE49-F238E27FC236}">
                <a16:creationId xmlns:a16="http://schemas.microsoft.com/office/drawing/2014/main" id="{E8097C71-6396-47AC-EEAB-A8561EDA1CEE}"/>
              </a:ext>
            </a:extLst>
          </p:cNvPr>
          <p:cNvPicPr>
            <a:picLocks noChangeAspect="1"/>
          </p:cNvPicPr>
          <p:nvPr/>
        </p:nvPicPr>
        <p:blipFill>
          <a:blip r:embed="rId4"/>
          <a:stretch>
            <a:fillRect/>
          </a:stretch>
        </p:blipFill>
        <p:spPr>
          <a:xfrm>
            <a:off x="420328" y="1449026"/>
            <a:ext cx="3678662" cy="5038004"/>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6800A8D8-74FB-6B1C-DDEC-9CF2945A5480}"/>
              </a:ext>
            </a:extLst>
          </p:cNvPr>
          <p:cNvPicPr>
            <a:picLocks noChangeAspect="1"/>
          </p:cNvPicPr>
          <p:nvPr/>
        </p:nvPicPr>
        <p:blipFill>
          <a:blip r:embed="rId5"/>
          <a:stretch>
            <a:fillRect/>
          </a:stretch>
        </p:blipFill>
        <p:spPr>
          <a:xfrm>
            <a:off x="8464493" y="1219201"/>
            <a:ext cx="3416357" cy="4951774"/>
          </a:xfrm>
          <a:prstGeom prst="rect">
            <a:avLst/>
          </a:prstGeom>
          <a:ln>
            <a:noFill/>
          </a:ln>
          <a:effectLst>
            <a:outerShdw blurRad="292100" dist="139700" dir="2700000" algn="tl" rotWithShape="0">
              <a:srgbClr val="333333">
                <a:alpha val="65000"/>
              </a:srgbClr>
            </a:outerShdw>
          </a:effectLst>
        </p:spPr>
      </p:pic>
      <p:sp>
        <p:nvSpPr>
          <p:cNvPr id="8" name="CuadroTexto 7">
            <a:extLst>
              <a:ext uri="{FF2B5EF4-FFF2-40B4-BE49-F238E27FC236}">
                <a16:creationId xmlns:a16="http://schemas.microsoft.com/office/drawing/2014/main" id="{1C9378D6-05A2-21B4-9787-418142A95F36}"/>
              </a:ext>
            </a:extLst>
          </p:cNvPr>
          <p:cNvSpPr txBox="1"/>
          <p:nvPr/>
        </p:nvSpPr>
        <p:spPr>
          <a:xfrm>
            <a:off x="5349756" y="6314570"/>
            <a:ext cx="2153013" cy="36870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ES" dirty="0"/>
              <a:t>Enlace </a:t>
            </a:r>
            <a:r>
              <a:rPr lang="es-ES" dirty="0" err="1"/>
              <a:t>pag</a:t>
            </a:r>
            <a:r>
              <a:rPr lang="es-ES" dirty="0"/>
              <a:t> 36 PGCD</a:t>
            </a:r>
          </a:p>
        </p:txBody>
      </p:sp>
    </p:spTree>
    <p:extLst>
      <p:ext uri="{BB962C8B-B14F-4D97-AF65-F5344CB8AC3E}">
        <p14:creationId xmlns:p14="http://schemas.microsoft.com/office/powerpoint/2010/main" val="212992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 presetClass="entr" presetSubtype="9"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5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3"/>
                                        </p:tgtEl>
                                        <p:attrNameLst>
                                          <p:attrName>style.visibility</p:attrName>
                                        </p:attrNameLst>
                                      </p:cBhvr>
                                      <p:to>
                                        <p:strVal val="hidden"/>
                                      </p:to>
                                    </p:set>
                                  </p:childTnLst>
                                </p:cTn>
                              </p:par>
                            </p:childTnLst>
                          </p:cTn>
                        </p:par>
                        <p:par>
                          <p:cTn id="48" fill="hold">
                            <p:stCondLst>
                              <p:cond delay="0"/>
                            </p:stCondLst>
                            <p:childTnLst>
                              <p:par>
                                <p:cTn id="49" presetID="2" presetClass="entr" presetSubtype="4"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2F799-1BE9-9820-B6FB-BE05DC50D0E0}"/>
              </a:ext>
            </a:extLst>
          </p:cNvPr>
          <p:cNvSpPr>
            <a:spLocks noGrp="1"/>
          </p:cNvSpPr>
          <p:nvPr>
            <p:ph type="title"/>
          </p:nvPr>
        </p:nvSpPr>
        <p:spPr>
          <a:xfrm>
            <a:off x="843826" y="554607"/>
            <a:ext cx="7664400" cy="533205"/>
          </a:xfrm>
        </p:spPr>
        <p:txBody>
          <a:bodyPr/>
          <a:lstStyle/>
          <a:p>
            <a:r>
              <a:rPr lang="es-ES" dirty="0"/>
              <a:t>WEBINARES TUTORES</a:t>
            </a:r>
          </a:p>
        </p:txBody>
      </p:sp>
      <p:sp>
        <p:nvSpPr>
          <p:cNvPr id="5" name="Rectángulo: esquinas redondeadas 4">
            <a:extLst>
              <a:ext uri="{FF2B5EF4-FFF2-40B4-BE49-F238E27FC236}">
                <a16:creationId xmlns:a16="http://schemas.microsoft.com/office/drawing/2014/main" id="{22B38441-51EF-8470-D10E-B21D76ED8FE1}"/>
              </a:ext>
            </a:extLst>
          </p:cNvPr>
          <p:cNvSpPr/>
          <p:nvPr/>
        </p:nvSpPr>
        <p:spPr>
          <a:xfrm>
            <a:off x="663853" y="3550210"/>
            <a:ext cx="4473677" cy="287439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PONER LA LISTA DE TEMAS.</a:t>
            </a:r>
          </a:p>
          <a:p>
            <a:pPr algn="ctr"/>
            <a:r>
              <a:rPr lang="es-ES" sz="2800" b="1" dirty="0"/>
              <a:t>ENVIAR PROPUESTAS</a:t>
            </a:r>
          </a:p>
        </p:txBody>
      </p:sp>
      <p:sp>
        <p:nvSpPr>
          <p:cNvPr id="6" name="Rectángulo: esquinas redondeadas 5">
            <a:extLst>
              <a:ext uri="{FF2B5EF4-FFF2-40B4-BE49-F238E27FC236}">
                <a16:creationId xmlns:a16="http://schemas.microsoft.com/office/drawing/2014/main" id="{86F5DD44-D1DC-9E90-F42D-DC3351E0E126}"/>
              </a:ext>
            </a:extLst>
          </p:cNvPr>
          <p:cNvSpPr/>
          <p:nvPr/>
        </p:nvSpPr>
        <p:spPr>
          <a:xfrm>
            <a:off x="843826" y="1662979"/>
            <a:ext cx="4293704"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TODAS LAS SEMANAS</a:t>
            </a:r>
          </a:p>
        </p:txBody>
      </p:sp>
      <p:sp>
        <p:nvSpPr>
          <p:cNvPr id="7" name="Rectángulo: esquinas redondeadas 6">
            <a:extLst>
              <a:ext uri="{FF2B5EF4-FFF2-40B4-BE49-F238E27FC236}">
                <a16:creationId xmlns:a16="http://schemas.microsoft.com/office/drawing/2014/main" id="{B52C4CA9-DA82-4C5C-2AC7-BA6067505A1F}"/>
              </a:ext>
            </a:extLst>
          </p:cNvPr>
          <p:cNvSpPr/>
          <p:nvPr/>
        </p:nvSpPr>
        <p:spPr>
          <a:xfrm>
            <a:off x="9665868" y="2434343"/>
            <a:ext cx="2068924" cy="8382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INICIO: </a:t>
            </a:r>
          </a:p>
          <a:p>
            <a:pPr algn="ctr"/>
            <a:r>
              <a:rPr lang="es-ES" sz="2800" b="1" dirty="0"/>
              <a:t>9 ENERO</a:t>
            </a:r>
          </a:p>
        </p:txBody>
      </p:sp>
      <p:sp>
        <p:nvSpPr>
          <p:cNvPr id="10" name="Rectángulo: esquinas redondeadas 9">
            <a:extLst>
              <a:ext uri="{FF2B5EF4-FFF2-40B4-BE49-F238E27FC236}">
                <a16:creationId xmlns:a16="http://schemas.microsoft.com/office/drawing/2014/main" id="{2F316FBE-6017-D315-0E0F-2796A0C32F8B}"/>
              </a:ext>
            </a:extLst>
          </p:cNvPr>
          <p:cNvSpPr/>
          <p:nvPr/>
        </p:nvSpPr>
        <p:spPr>
          <a:xfrm>
            <a:off x="5565824" y="1634904"/>
            <a:ext cx="3597841"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MARTES: 45 MINUTOS</a:t>
            </a:r>
          </a:p>
        </p:txBody>
      </p:sp>
      <p:sp>
        <p:nvSpPr>
          <p:cNvPr id="11" name="Rectángulo: esquinas redondeadas 10">
            <a:extLst>
              <a:ext uri="{FF2B5EF4-FFF2-40B4-BE49-F238E27FC236}">
                <a16:creationId xmlns:a16="http://schemas.microsoft.com/office/drawing/2014/main" id="{131A7410-2639-1C1E-4618-9E5B4756A86C}"/>
              </a:ext>
            </a:extLst>
          </p:cNvPr>
          <p:cNvSpPr/>
          <p:nvPr/>
        </p:nvSpPr>
        <p:spPr>
          <a:xfrm>
            <a:off x="309085" y="2596121"/>
            <a:ext cx="9052166"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REVISAR TEMA VISTOS AQUÍ Y QUE VAN A SER EL DIA A DIA</a:t>
            </a:r>
          </a:p>
        </p:txBody>
      </p:sp>
      <p:sp>
        <p:nvSpPr>
          <p:cNvPr id="3" name="Rectángulo: esquinas redondeadas 2">
            <a:extLst>
              <a:ext uri="{FF2B5EF4-FFF2-40B4-BE49-F238E27FC236}">
                <a16:creationId xmlns:a16="http://schemas.microsoft.com/office/drawing/2014/main" id="{3C50DD0C-8C15-42FB-F816-FF7A333AFD70}"/>
              </a:ext>
            </a:extLst>
          </p:cNvPr>
          <p:cNvSpPr/>
          <p:nvPr/>
        </p:nvSpPr>
        <p:spPr>
          <a:xfrm>
            <a:off x="9569534" y="1609571"/>
            <a:ext cx="2261593"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14:00 – 14:45</a:t>
            </a:r>
          </a:p>
        </p:txBody>
      </p:sp>
      <p:sp>
        <p:nvSpPr>
          <p:cNvPr id="4" name="Rectángulo: esquinas redondeadas 3">
            <a:extLst>
              <a:ext uri="{FF2B5EF4-FFF2-40B4-BE49-F238E27FC236}">
                <a16:creationId xmlns:a16="http://schemas.microsoft.com/office/drawing/2014/main" id="{CFBFCF9E-AC9E-E2FD-88AE-C7C0E547524E}"/>
              </a:ext>
            </a:extLst>
          </p:cNvPr>
          <p:cNvSpPr/>
          <p:nvPr/>
        </p:nvSpPr>
        <p:spPr>
          <a:xfrm>
            <a:off x="6749671" y="3987965"/>
            <a:ext cx="2068924"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PUNTUALES</a:t>
            </a:r>
          </a:p>
        </p:txBody>
      </p:sp>
      <p:sp>
        <p:nvSpPr>
          <p:cNvPr id="8" name="Rectángulo: esquinas redondeadas 7">
            <a:extLst>
              <a:ext uri="{FF2B5EF4-FFF2-40B4-BE49-F238E27FC236}">
                <a16:creationId xmlns:a16="http://schemas.microsoft.com/office/drawing/2014/main" id="{28C36670-0F81-DCE1-4A58-3FFF4D9B5354}"/>
              </a:ext>
            </a:extLst>
          </p:cNvPr>
          <p:cNvSpPr/>
          <p:nvPr/>
        </p:nvSpPr>
        <p:spPr>
          <a:xfrm>
            <a:off x="8051275" y="4829734"/>
            <a:ext cx="2068924"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RIGUROSOS</a:t>
            </a:r>
          </a:p>
        </p:txBody>
      </p:sp>
      <p:sp>
        <p:nvSpPr>
          <p:cNvPr id="9" name="Rectángulo: esquinas redondeadas 8">
            <a:extLst>
              <a:ext uri="{FF2B5EF4-FFF2-40B4-BE49-F238E27FC236}">
                <a16:creationId xmlns:a16="http://schemas.microsoft.com/office/drawing/2014/main" id="{8DF02B5E-E5C3-01CC-F0E8-B04B3693C998}"/>
              </a:ext>
            </a:extLst>
          </p:cNvPr>
          <p:cNvSpPr/>
          <p:nvPr/>
        </p:nvSpPr>
        <p:spPr>
          <a:xfrm>
            <a:off x="9163665" y="3987965"/>
            <a:ext cx="2068924"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CONCRETOS</a:t>
            </a:r>
          </a:p>
        </p:txBody>
      </p:sp>
    </p:spTree>
    <p:extLst>
      <p:ext uri="{BB962C8B-B14F-4D97-AF65-F5344CB8AC3E}">
        <p14:creationId xmlns:p14="http://schemas.microsoft.com/office/powerpoint/2010/main" val="405726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1"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9"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9" fill="hold" grpId="0" nodeType="after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2" presetClass="entr" presetSubtype="4" fill="hold" grpId="1"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2" presetClass="emph" presetSubtype="0" fill="hold" grpId="0" nodeType="afterEffect">
                                  <p:stCondLst>
                                    <p:cond delay="500"/>
                                  </p:stCondLst>
                                  <p:childTnLst>
                                    <p:animClr clrSpc="hsl" dir="cw">
                                      <p:cBhvr override="childStyle">
                                        <p:cTn id="37" dur="500" fill="hold"/>
                                        <p:tgtEl>
                                          <p:spTgt spid="7"/>
                                        </p:tgtEl>
                                        <p:attrNameLst>
                                          <p:attrName>style.color</p:attrName>
                                        </p:attrNameLst>
                                      </p:cBhvr>
                                      <p:by>
                                        <p:hsl h="-7200000" s="0" l="0"/>
                                      </p:by>
                                    </p:animClr>
                                    <p:animClr clrSpc="hsl" dir="cw">
                                      <p:cBhvr>
                                        <p:cTn id="38" dur="500" fill="hold"/>
                                        <p:tgtEl>
                                          <p:spTgt spid="7"/>
                                        </p:tgtEl>
                                        <p:attrNameLst>
                                          <p:attrName>fillcolor</p:attrName>
                                        </p:attrNameLst>
                                      </p:cBhvr>
                                      <p:by>
                                        <p:hsl h="-7200000" s="0" l="0"/>
                                      </p:by>
                                    </p:animClr>
                                    <p:animClr clrSpc="hsl" dir="cw">
                                      <p:cBhvr>
                                        <p:cTn id="39" dur="500" fill="hold"/>
                                        <p:tgtEl>
                                          <p:spTgt spid="7"/>
                                        </p:tgtEl>
                                        <p:attrNameLst>
                                          <p:attrName>stroke.color</p:attrName>
                                        </p:attrNameLst>
                                      </p:cBhvr>
                                      <p:by>
                                        <p:hsl h="-7200000" s="0" l="0"/>
                                      </p:by>
                                    </p:animClr>
                                    <p:set>
                                      <p:cBhvr>
                                        <p:cTn id="40" dur="500" fill="hold"/>
                                        <p:tgtEl>
                                          <p:spTgt spid="7"/>
                                        </p:tgtEl>
                                        <p:attrNameLst>
                                          <p:attrName>fill.type</p:attrName>
                                        </p:attrNameLst>
                                      </p:cBhvr>
                                      <p:to>
                                        <p:strVal val="solid"/>
                                      </p:to>
                                    </p:set>
                                  </p:childTnLst>
                                </p:cTn>
                              </p:par>
                            </p:childTnLst>
                          </p:cTn>
                        </p:par>
                        <p:par>
                          <p:cTn id="41" fill="hold">
                            <p:stCondLst>
                              <p:cond delay="5000"/>
                            </p:stCondLst>
                            <p:childTnLst>
                              <p:par>
                                <p:cTn id="42" presetID="53" presetClass="entr" presetSubtype="16" fill="hold" grpId="0" nodeType="afterEffect">
                                  <p:stCondLst>
                                    <p:cond delay="50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Effect transition="in" filter="fade">
                                      <p:cBhvr>
                                        <p:cTn id="46" dur="1000"/>
                                        <p:tgtEl>
                                          <p:spTgt spid="4"/>
                                        </p:tgtEl>
                                      </p:cBhvr>
                                    </p:animEffect>
                                  </p:childTnLst>
                                </p:cTn>
                              </p:par>
                            </p:childTnLst>
                          </p:cTn>
                        </p:par>
                        <p:par>
                          <p:cTn id="47" fill="hold">
                            <p:stCondLst>
                              <p:cond delay="6500"/>
                            </p:stCondLst>
                            <p:childTnLst>
                              <p:par>
                                <p:cTn id="48" presetID="53" presetClass="entr" presetSubtype="16" fill="hold" grpId="0" nodeType="afterEffect">
                                  <p:stCondLst>
                                    <p:cond delay="50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Effect transition="in" filter="fade">
                                      <p:cBhvr>
                                        <p:cTn id="52" dur="1000"/>
                                        <p:tgtEl>
                                          <p:spTgt spid="8"/>
                                        </p:tgtEl>
                                      </p:cBhvr>
                                    </p:animEffect>
                                  </p:childTnLst>
                                </p:cTn>
                              </p:par>
                            </p:childTnLst>
                          </p:cTn>
                        </p:par>
                        <p:par>
                          <p:cTn id="53" fill="hold">
                            <p:stCondLst>
                              <p:cond delay="8000"/>
                            </p:stCondLst>
                            <p:childTnLst>
                              <p:par>
                                <p:cTn id="54" presetID="53" presetClass="entr" presetSubtype="16" fill="hold" grpId="0" nodeType="after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fltVal val="0"/>
                                          </p:val>
                                        </p:tav>
                                        <p:tav tm="100000">
                                          <p:val>
                                            <p:strVal val="#ppt_w"/>
                                          </p:val>
                                        </p:tav>
                                      </p:tavLst>
                                    </p:anim>
                                    <p:anim calcmode="lin" valueType="num">
                                      <p:cBhvr>
                                        <p:cTn id="57" dur="1000" fill="hold"/>
                                        <p:tgtEl>
                                          <p:spTgt spid="9"/>
                                        </p:tgtEl>
                                        <p:attrNameLst>
                                          <p:attrName>ppt_h</p:attrName>
                                        </p:attrNameLst>
                                      </p:cBhvr>
                                      <p:tavLst>
                                        <p:tav tm="0">
                                          <p:val>
                                            <p:fltVal val="0"/>
                                          </p:val>
                                        </p:tav>
                                        <p:tav tm="100000">
                                          <p:val>
                                            <p:strVal val="#ppt_h"/>
                                          </p:val>
                                        </p:tav>
                                      </p:tavLst>
                                    </p:anim>
                                    <p:animEffect transition="in" filter="fade">
                                      <p:cBhvr>
                                        <p:cTn id="58" dur="1000"/>
                                        <p:tgtEl>
                                          <p:spTgt spid="9"/>
                                        </p:tgtEl>
                                      </p:cBhvr>
                                    </p:animEffect>
                                  </p:childTnLst>
                                </p:cTn>
                              </p:par>
                            </p:childTnLst>
                          </p:cTn>
                        </p:par>
                        <p:par>
                          <p:cTn id="59" fill="hold">
                            <p:stCondLst>
                              <p:cond delay="9500"/>
                            </p:stCondLst>
                            <p:childTnLst>
                              <p:par>
                                <p:cTn id="60" presetID="6" presetClass="entr" presetSubtype="16" fill="hold" grpId="0" nodeType="afterEffect">
                                  <p:stCondLst>
                                    <p:cond delay="750"/>
                                  </p:stCondLst>
                                  <p:childTnLst>
                                    <p:set>
                                      <p:cBhvr>
                                        <p:cTn id="61" dur="1" fill="hold">
                                          <p:stCondLst>
                                            <p:cond delay="0"/>
                                          </p:stCondLst>
                                        </p:cTn>
                                        <p:tgtEl>
                                          <p:spTgt spid="5"/>
                                        </p:tgtEl>
                                        <p:attrNameLst>
                                          <p:attrName>style.visibility</p:attrName>
                                        </p:attrNameLst>
                                      </p:cBhvr>
                                      <p:to>
                                        <p:strVal val="visible"/>
                                      </p:to>
                                    </p:set>
                                    <p:animEffect transition="in" filter="circle(in)">
                                      <p:cBhvr>
                                        <p:cTn id="6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7" grpId="1" animBg="1"/>
      <p:bldP spid="10" grpId="0" animBg="1"/>
      <p:bldP spid="11" grpId="0" animBg="1"/>
      <p:bldP spid="3" grpId="0" animBg="1"/>
      <p:bldP spid="4"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3FF6609-81E1-F593-CC03-F6769CCE821D}"/>
              </a:ext>
            </a:extLst>
          </p:cNvPr>
          <p:cNvGraphicFramePr>
            <a:graphicFrameLocks noGrp="1"/>
          </p:cNvGraphicFramePr>
          <p:nvPr>
            <p:ph idx="1"/>
            <p:extLst>
              <p:ext uri="{D42A27DB-BD31-4B8C-83A1-F6EECF244321}">
                <p14:modId xmlns:p14="http://schemas.microsoft.com/office/powerpoint/2010/main" val="1537270998"/>
              </p:ext>
            </p:extLst>
          </p:nvPr>
        </p:nvGraphicFramePr>
        <p:xfrm>
          <a:off x="403949" y="1087812"/>
          <a:ext cx="10944225" cy="1687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a:extLst>
              <a:ext uri="{FF2B5EF4-FFF2-40B4-BE49-F238E27FC236}">
                <a16:creationId xmlns:a16="http://schemas.microsoft.com/office/drawing/2014/main" id="{27BDEBCF-F75E-39F9-11D0-98E7102B75E0}"/>
              </a:ext>
            </a:extLst>
          </p:cNvPr>
          <p:cNvSpPr>
            <a:spLocks noGrp="1"/>
          </p:cNvSpPr>
          <p:nvPr>
            <p:ph type="title"/>
          </p:nvPr>
        </p:nvSpPr>
        <p:spPr>
          <a:xfrm>
            <a:off x="843826" y="554607"/>
            <a:ext cx="7664400" cy="533205"/>
          </a:xfrm>
        </p:spPr>
        <p:txBody>
          <a:bodyPr/>
          <a:lstStyle/>
          <a:p>
            <a:r>
              <a:rPr lang="es-ES" dirty="0"/>
              <a:t>BLOQUES DE FORMACIÓN</a:t>
            </a:r>
          </a:p>
        </p:txBody>
      </p:sp>
      <p:sp>
        <p:nvSpPr>
          <p:cNvPr id="2" name="Marcador de contenido 5">
            <a:extLst>
              <a:ext uri="{FF2B5EF4-FFF2-40B4-BE49-F238E27FC236}">
                <a16:creationId xmlns:a16="http://schemas.microsoft.com/office/drawing/2014/main" id="{4BFE09B8-6683-2C60-1781-3B3FF0F5D42E}"/>
              </a:ext>
            </a:extLst>
          </p:cNvPr>
          <p:cNvSpPr txBox="1">
            <a:spLocks/>
          </p:cNvSpPr>
          <p:nvPr/>
        </p:nvSpPr>
        <p:spPr>
          <a:xfrm flipH="1">
            <a:off x="4325271" y="2817097"/>
            <a:ext cx="1550791" cy="3743314"/>
          </a:xfrm>
          <a:prstGeom prst="rect">
            <a:avLst/>
          </a:prstGeom>
          <a:solidFill>
            <a:srgbClr val="FFFF00">
              <a:alpha val="17000"/>
            </a:srgbClr>
          </a:solidFill>
          <a:ln>
            <a:noFill/>
          </a:ln>
          <a:effectLst/>
          <a:scene3d>
            <a:camera prst="orthographicFront">
              <a:rot lat="0" lon="0" rev="0"/>
            </a:camera>
            <a:lightRig rig="contrasting" dir="t">
              <a:rot lat="0" lon="0" rev="1500000"/>
            </a:lightRig>
          </a:scene3d>
          <a:sp3d prstMaterial="metal">
            <a:bevelT w="88900" h="88900"/>
          </a:sp3d>
        </p:spPr>
        <p:txBody>
          <a:bodyPr vert="horz" wrap="square" lIns="72000" tIns="72000" rIns="72000" bIns="72000" rtlCol="0" anchor="t">
            <a:spAutoFit/>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800" kern="1200">
                <a:solidFill>
                  <a:schemeClr val="tx2"/>
                </a:solidFill>
                <a:latin typeface="+mn-lt"/>
                <a:ea typeface="+mn-ea"/>
                <a:cs typeface="+mn-cs"/>
              </a:defRPr>
            </a:lvl1pPr>
            <a:lvl2pPr marL="180000" indent="-1800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2pPr>
            <a:lvl3pPr marL="360000" indent="-1800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0000" indent="-1800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2286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400"/>
              </a:spcAft>
            </a:pPr>
            <a:r>
              <a:rPr lang="es-ES" sz="1400" dirty="0"/>
              <a:t>MEDICINA	   </a:t>
            </a:r>
          </a:p>
          <a:p>
            <a:pPr marL="216000" indent="-180000" fontAlgn="base">
              <a:spcAft>
                <a:spcPts val="400"/>
              </a:spcAft>
              <a:buFont typeface="+mj-lt"/>
              <a:buAutoNum type="arabicPeriod"/>
            </a:pPr>
            <a:r>
              <a:rPr lang="es-ES" sz="1400" dirty="0"/>
              <a:t>Cardiología</a:t>
            </a:r>
          </a:p>
          <a:p>
            <a:pPr marL="216000" indent="-180000" fontAlgn="base">
              <a:spcAft>
                <a:spcPts val="400"/>
              </a:spcAft>
              <a:buFont typeface="+mj-lt"/>
              <a:buAutoNum type="arabicPeriod"/>
            </a:pPr>
            <a:r>
              <a:rPr lang="es-ES" sz="1400" dirty="0"/>
              <a:t>Neumología </a:t>
            </a:r>
          </a:p>
          <a:p>
            <a:pPr marL="216000" indent="-180000" fontAlgn="base">
              <a:spcAft>
                <a:spcPts val="400"/>
              </a:spcAft>
              <a:buFont typeface="+mj-lt"/>
              <a:buAutoNum type="arabicPeriod"/>
            </a:pPr>
            <a:r>
              <a:rPr lang="es-ES" sz="1400" dirty="0"/>
              <a:t>M. Interna </a:t>
            </a:r>
          </a:p>
          <a:p>
            <a:pPr marL="216000" indent="-180000" fontAlgn="base">
              <a:spcAft>
                <a:spcPts val="400"/>
              </a:spcAft>
              <a:buFont typeface="+mj-lt"/>
              <a:buAutoNum type="arabicPeriod"/>
            </a:pPr>
            <a:r>
              <a:rPr lang="es-ES" sz="1400" dirty="0"/>
              <a:t>Neurología </a:t>
            </a:r>
          </a:p>
          <a:p>
            <a:pPr marL="216000" indent="-180000" fontAlgn="base">
              <a:spcAft>
                <a:spcPts val="400"/>
              </a:spcAft>
              <a:buFont typeface="+mj-lt"/>
              <a:buAutoNum type="arabicPeriod"/>
            </a:pPr>
            <a:r>
              <a:rPr lang="es-ES" sz="1400" dirty="0"/>
              <a:t>Alergia </a:t>
            </a:r>
          </a:p>
          <a:p>
            <a:pPr marL="216000" indent="-180000" fontAlgn="base">
              <a:spcAft>
                <a:spcPts val="400"/>
              </a:spcAft>
              <a:buFont typeface="+mj-lt"/>
              <a:buAutoNum type="arabicPeriod"/>
            </a:pPr>
            <a:r>
              <a:rPr lang="es-ES" sz="1400" dirty="0"/>
              <a:t>Cirugía </a:t>
            </a:r>
          </a:p>
          <a:p>
            <a:pPr marL="216000" indent="-180000" fontAlgn="base">
              <a:spcAft>
                <a:spcPts val="400"/>
              </a:spcAft>
              <a:buFont typeface="+mj-lt"/>
              <a:buAutoNum type="arabicPeriod"/>
            </a:pPr>
            <a:r>
              <a:rPr lang="es-ES" sz="1400" dirty="0"/>
              <a:t>Traumatología </a:t>
            </a:r>
          </a:p>
          <a:p>
            <a:pPr marL="216000" indent="-180000" fontAlgn="base">
              <a:spcAft>
                <a:spcPts val="400"/>
              </a:spcAft>
              <a:buFont typeface="+mj-lt"/>
              <a:buAutoNum type="arabicPeriod"/>
            </a:pPr>
            <a:r>
              <a:rPr lang="es-ES" sz="1400" dirty="0"/>
              <a:t>Rehabilitación </a:t>
            </a:r>
          </a:p>
          <a:p>
            <a:pPr marL="216000" indent="-180000" fontAlgn="base">
              <a:spcAft>
                <a:spcPts val="400"/>
              </a:spcAft>
              <a:buFont typeface="+mj-lt"/>
              <a:buAutoNum type="arabicPeriod"/>
            </a:pPr>
            <a:r>
              <a:rPr lang="es-ES" sz="1400" dirty="0"/>
              <a:t>Psiquiatría </a:t>
            </a:r>
          </a:p>
          <a:p>
            <a:pPr marL="216000" indent="-180000" fontAlgn="base">
              <a:spcAft>
                <a:spcPts val="400"/>
              </a:spcAft>
              <a:buFont typeface="+mj-lt"/>
              <a:buAutoNum type="arabicPeriod"/>
            </a:pPr>
            <a:r>
              <a:rPr lang="es-ES" sz="1400" dirty="0"/>
              <a:t>Oftalmología </a:t>
            </a:r>
          </a:p>
          <a:p>
            <a:pPr marL="216000" indent="-180000" fontAlgn="base">
              <a:spcAft>
                <a:spcPts val="400"/>
              </a:spcAft>
              <a:buFont typeface="+mj-lt"/>
              <a:buAutoNum type="arabicPeriod"/>
            </a:pPr>
            <a:r>
              <a:rPr lang="es-ES" sz="1400" dirty="0"/>
              <a:t>ORL </a:t>
            </a:r>
          </a:p>
          <a:p>
            <a:pPr marL="216000" indent="-180000" fontAlgn="base">
              <a:spcAft>
                <a:spcPts val="400"/>
              </a:spcAft>
              <a:buFont typeface="+mj-lt"/>
              <a:buAutoNum type="arabicPeriod"/>
            </a:pPr>
            <a:r>
              <a:rPr lang="es-ES" sz="1400" dirty="0"/>
              <a:t>Dermatología </a:t>
            </a:r>
            <a:endParaRPr lang="es-ES" sz="1400" dirty="0">
              <a:cs typeface="Calibri"/>
            </a:endParaRPr>
          </a:p>
        </p:txBody>
      </p:sp>
      <p:sp>
        <p:nvSpPr>
          <p:cNvPr id="5" name="Marcador de contenido 6">
            <a:extLst>
              <a:ext uri="{FF2B5EF4-FFF2-40B4-BE49-F238E27FC236}">
                <a16:creationId xmlns:a16="http://schemas.microsoft.com/office/drawing/2014/main" id="{3B042CB0-FD77-F352-E4FE-F41C90DE0419}"/>
              </a:ext>
            </a:extLst>
          </p:cNvPr>
          <p:cNvSpPr txBox="1">
            <a:spLocks/>
          </p:cNvSpPr>
          <p:nvPr/>
        </p:nvSpPr>
        <p:spPr>
          <a:xfrm flipH="1">
            <a:off x="5876063" y="3069377"/>
            <a:ext cx="1603799" cy="2814571"/>
          </a:xfrm>
          <a:prstGeom prst="rect">
            <a:avLst/>
          </a:prstGeom>
          <a:solidFill>
            <a:srgbClr val="00B0F0">
              <a:alpha val="16000"/>
            </a:srgbClr>
          </a:solidFill>
          <a:ln>
            <a:noFill/>
          </a:ln>
          <a:effectLst/>
          <a:scene3d>
            <a:camera prst="orthographicFront">
              <a:rot lat="0" lon="0" rev="0"/>
            </a:camera>
            <a:lightRig rig="contrasting" dir="t">
              <a:rot lat="0" lon="0" rev="1500000"/>
            </a:lightRig>
          </a:scene3d>
          <a:sp3d prstMaterial="metal">
            <a:bevelT w="88900" h="88900"/>
          </a:sp3d>
        </p:spPr>
        <p:txBody>
          <a:bodyPr/>
          <a:lstStyle>
            <a:lvl1pPr marL="0" indent="0" algn="l" defTabSz="914400" rtl="0" eaLnBrk="1" latinLnBrk="0" hangingPunct="1">
              <a:lnSpc>
                <a:spcPct val="90000"/>
              </a:lnSpc>
              <a:spcBef>
                <a:spcPts val="300"/>
              </a:spcBef>
              <a:spcAft>
                <a:spcPts val="600"/>
              </a:spcAft>
              <a:buFont typeface="Arial" panose="020B0604020202020204" pitchFamily="34" charset="0"/>
              <a:buNone/>
              <a:defRPr sz="1800" kern="1200">
                <a:solidFill>
                  <a:schemeClr val="tx2"/>
                </a:solidFill>
                <a:latin typeface="+mn-lt"/>
                <a:ea typeface="+mn-ea"/>
                <a:cs typeface="+mn-cs"/>
              </a:defRPr>
            </a:lvl1pPr>
            <a:lvl2pPr marL="180000" indent="-1800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2pPr>
            <a:lvl3pPr marL="360000" indent="-1800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600" kern="1200">
                <a:solidFill>
                  <a:schemeClr val="tx2"/>
                </a:solidFill>
                <a:latin typeface="+mn-lt"/>
                <a:ea typeface="+mn-ea"/>
                <a:cs typeface="+mn-cs"/>
              </a:defRPr>
            </a:lvl3pPr>
            <a:lvl4pPr marL="540000" indent="-1800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228600" algn="l" defTabSz="914400" rtl="0" eaLnBrk="1" latinLnBrk="0" hangingPunct="1">
              <a:lnSpc>
                <a:spcPct val="90000"/>
              </a:lnSpc>
              <a:spcBef>
                <a:spcPts val="300"/>
              </a:spcBef>
              <a:spcAft>
                <a:spcPts val="600"/>
              </a:spcAft>
              <a:buClr>
                <a:schemeClr val="accent2"/>
              </a:buClr>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400"/>
              </a:spcAft>
            </a:pPr>
            <a:r>
              <a:rPr lang="es-ES" sz="1400" dirty="0"/>
              <a:t>ENFERMERÍA</a:t>
            </a:r>
          </a:p>
          <a:p>
            <a:pPr marL="216000" indent="-180000" fontAlgn="base">
              <a:spcAft>
                <a:spcPts val="400"/>
              </a:spcAft>
              <a:buFont typeface="+mj-lt"/>
              <a:buAutoNum type="arabicPeriod"/>
            </a:pPr>
            <a:r>
              <a:rPr lang="es-ES" sz="1400" dirty="0"/>
              <a:t>Urgencias</a:t>
            </a:r>
          </a:p>
          <a:p>
            <a:pPr marL="216000" indent="-180000" fontAlgn="base">
              <a:spcAft>
                <a:spcPts val="400"/>
              </a:spcAft>
              <a:buFont typeface="+mj-lt"/>
              <a:buAutoNum type="arabicPeriod"/>
            </a:pPr>
            <a:r>
              <a:rPr lang="es-ES" sz="1400" dirty="0"/>
              <a:t>Trauma/</a:t>
            </a:r>
            <a:r>
              <a:rPr lang="es-ES" sz="1400" dirty="0" err="1"/>
              <a:t>Rehab</a:t>
            </a:r>
            <a:endParaRPr lang="es-ES" sz="1400" dirty="0"/>
          </a:p>
          <a:p>
            <a:pPr marL="216000" indent="-180000" fontAlgn="base">
              <a:spcAft>
                <a:spcPts val="400"/>
              </a:spcAft>
              <a:buFont typeface="+mj-lt"/>
              <a:buAutoNum type="arabicPeriod"/>
            </a:pPr>
            <a:r>
              <a:rPr lang="es-ES" sz="1400" dirty="0"/>
              <a:t>Neumología</a:t>
            </a:r>
          </a:p>
          <a:p>
            <a:pPr marL="216000" indent="-180000" fontAlgn="base">
              <a:spcAft>
                <a:spcPts val="400"/>
              </a:spcAft>
              <a:buFont typeface="+mj-lt"/>
              <a:buAutoNum type="arabicPeriod"/>
            </a:pPr>
            <a:r>
              <a:rPr lang="es-ES" sz="1400" dirty="0"/>
              <a:t>Cardiología</a:t>
            </a:r>
          </a:p>
          <a:p>
            <a:pPr marL="216000" indent="-180000" fontAlgn="base">
              <a:spcAft>
                <a:spcPts val="400"/>
              </a:spcAft>
              <a:buFont typeface="+mj-lt"/>
              <a:buAutoNum type="arabicPeriod"/>
            </a:pPr>
            <a:r>
              <a:rPr lang="es-ES" sz="1400" dirty="0"/>
              <a:t>Dermatología</a:t>
            </a:r>
          </a:p>
          <a:p>
            <a:pPr marL="216000" indent="-180000" fontAlgn="base">
              <a:spcAft>
                <a:spcPts val="400"/>
              </a:spcAft>
              <a:buFont typeface="+mj-lt"/>
              <a:buAutoNum type="arabicPeriod"/>
            </a:pPr>
            <a:r>
              <a:rPr lang="es-ES" sz="1400" dirty="0"/>
              <a:t>Alergia</a:t>
            </a:r>
          </a:p>
          <a:p>
            <a:pPr marL="216000" indent="-180000" fontAlgn="base">
              <a:spcAft>
                <a:spcPts val="400"/>
              </a:spcAft>
              <a:buFont typeface="+mj-lt"/>
              <a:buAutoNum type="arabicPeriod"/>
            </a:pPr>
            <a:r>
              <a:rPr lang="es-ES" sz="1400" dirty="0"/>
              <a:t>Oftalmología</a:t>
            </a:r>
          </a:p>
          <a:p>
            <a:pPr marL="216000" indent="-180000" fontAlgn="base">
              <a:spcAft>
                <a:spcPts val="400"/>
              </a:spcAft>
              <a:buFont typeface="+mj-lt"/>
              <a:buAutoNum type="arabicPeriod"/>
            </a:pPr>
            <a:r>
              <a:rPr lang="es-ES" sz="1400" dirty="0"/>
              <a:t>ORL</a:t>
            </a:r>
          </a:p>
          <a:p>
            <a:pPr marL="216000" indent="-180000" fontAlgn="base">
              <a:spcAft>
                <a:spcPts val="400"/>
              </a:spcAft>
              <a:buFont typeface="+mj-lt"/>
              <a:buAutoNum type="arabicPeriod"/>
            </a:pPr>
            <a:r>
              <a:rPr lang="es-ES" sz="1400" dirty="0"/>
              <a:t>Radiología</a:t>
            </a:r>
          </a:p>
        </p:txBody>
      </p:sp>
      <p:sp>
        <p:nvSpPr>
          <p:cNvPr id="6" name="Elipse 5">
            <a:extLst>
              <a:ext uri="{FF2B5EF4-FFF2-40B4-BE49-F238E27FC236}">
                <a16:creationId xmlns:a16="http://schemas.microsoft.com/office/drawing/2014/main" id="{80C9A86B-7951-0D02-CA6C-416DDDF0110F}"/>
              </a:ext>
            </a:extLst>
          </p:cNvPr>
          <p:cNvSpPr/>
          <p:nvPr/>
        </p:nvSpPr>
        <p:spPr>
          <a:xfrm>
            <a:off x="1051053" y="2817097"/>
            <a:ext cx="2372140" cy="1720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CUSET (Curso Superior de ET)</a:t>
            </a:r>
            <a:endParaRPr lang="es-ES" sz="2400" b="1" dirty="0"/>
          </a:p>
        </p:txBody>
      </p:sp>
      <p:sp>
        <p:nvSpPr>
          <p:cNvPr id="7" name="Elipse 6">
            <a:extLst>
              <a:ext uri="{FF2B5EF4-FFF2-40B4-BE49-F238E27FC236}">
                <a16:creationId xmlns:a16="http://schemas.microsoft.com/office/drawing/2014/main" id="{3BE3BC2C-3E59-6FCE-3FE7-AF2F3F530A59}"/>
              </a:ext>
            </a:extLst>
          </p:cNvPr>
          <p:cNvSpPr/>
          <p:nvPr/>
        </p:nvSpPr>
        <p:spPr>
          <a:xfrm>
            <a:off x="1051053" y="4537513"/>
            <a:ext cx="2372140" cy="17874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CUSMET (Curso Superior de MT)</a:t>
            </a:r>
            <a:endParaRPr lang="es-ES" sz="2400" b="1" dirty="0"/>
          </a:p>
        </p:txBody>
      </p:sp>
      <p:sp>
        <p:nvSpPr>
          <p:cNvPr id="10" name="Elipse 9">
            <a:extLst>
              <a:ext uri="{FF2B5EF4-FFF2-40B4-BE49-F238E27FC236}">
                <a16:creationId xmlns:a16="http://schemas.microsoft.com/office/drawing/2014/main" id="{3B23330A-7A8E-C666-E76B-5FE992ED206F}"/>
              </a:ext>
            </a:extLst>
          </p:cNvPr>
          <p:cNvSpPr/>
          <p:nvPr/>
        </p:nvSpPr>
        <p:spPr>
          <a:xfrm>
            <a:off x="7827797" y="2926264"/>
            <a:ext cx="2532538" cy="7288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SEGURIDAD</a:t>
            </a:r>
          </a:p>
        </p:txBody>
      </p:sp>
      <p:sp>
        <p:nvSpPr>
          <p:cNvPr id="11" name="Elipse 10">
            <a:extLst>
              <a:ext uri="{FF2B5EF4-FFF2-40B4-BE49-F238E27FC236}">
                <a16:creationId xmlns:a16="http://schemas.microsoft.com/office/drawing/2014/main" id="{432F643A-0CDA-D87B-8191-2A94806BB1FB}"/>
              </a:ext>
            </a:extLst>
          </p:cNvPr>
          <p:cNvSpPr/>
          <p:nvPr/>
        </p:nvSpPr>
        <p:spPr>
          <a:xfrm>
            <a:off x="9008298" y="3506766"/>
            <a:ext cx="2532538" cy="72886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HIGIENE</a:t>
            </a:r>
          </a:p>
        </p:txBody>
      </p:sp>
      <p:sp>
        <p:nvSpPr>
          <p:cNvPr id="16" name="Elipse 15">
            <a:extLst>
              <a:ext uri="{FF2B5EF4-FFF2-40B4-BE49-F238E27FC236}">
                <a16:creationId xmlns:a16="http://schemas.microsoft.com/office/drawing/2014/main" id="{1C36DBB8-A03F-407E-E0D7-43420EF20984}"/>
              </a:ext>
            </a:extLst>
          </p:cNvPr>
          <p:cNvSpPr/>
          <p:nvPr/>
        </p:nvSpPr>
        <p:spPr>
          <a:xfrm>
            <a:off x="7616821" y="4063912"/>
            <a:ext cx="2532538" cy="7288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ERGON-PSICO</a:t>
            </a:r>
          </a:p>
        </p:txBody>
      </p:sp>
      <p:sp>
        <p:nvSpPr>
          <p:cNvPr id="17" name="Elipse 16">
            <a:extLst>
              <a:ext uri="{FF2B5EF4-FFF2-40B4-BE49-F238E27FC236}">
                <a16:creationId xmlns:a16="http://schemas.microsoft.com/office/drawing/2014/main" id="{5ECDD92A-27A1-73D9-6E67-E6524713F051}"/>
              </a:ext>
            </a:extLst>
          </p:cNvPr>
          <p:cNvSpPr/>
          <p:nvPr/>
        </p:nvSpPr>
        <p:spPr>
          <a:xfrm>
            <a:off x="9207231" y="4537513"/>
            <a:ext cx="2532538" cy="728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ADMINIST</a:t>
            </a:r>
          </a:p>
        </p:txBody>
      </p:sp>
      <p:sp>
        <p:nvSpPr>
          <p:cNvPr id="18" name="Elipse 17">
            <a:extLst>
              <a:ext uri="{FF2B5EF4-FFF2-40B4-BE49-F238E27FC236}">
                <a16:creationId xmlns:a16="http://schemas.microsoft.com/office/drawing/2014/main" id="{418931A5-7D5E-8311-0BD7-895C81750A86}"/>
              </a:ext>
            </a:extLst>
          </p:cNvPr>
          <p:cNvSpPr/>
          <p:nvPr/>
        </p:nvSpPr>
        <p:spPr>
          <a:xfrm>
            <a:off x="7716285" y="5012245"/>
            <a:ext cx="2532538" cy="728869"/>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COMERCIAL</a:t>
            </a:r>
          </a:p>
        </p:txBody>
      </p:sp>
      <p:sp>
        <p:nvSpPr>
          <p:cNvPr id="19" name="Elipse 18">
            <a:extLst>
              <a:ext uri="{FF2B5EF4-FFF2-40B4-BE49-F238E27FC236}">
                <a16:creationId xmlns:a16="http://schemas.microsoft.com/office/drawing/2014/main" id="{9646CAAF-DEE5-4E51-E7F6-7DC7F98013FB}"/>
              </a:ext>
            </a:extLst>
          </p:cNvPr>
          <p:cNvSpPr/>
          <p:nvPr/>
        </p:nvSpPr>
        <p:spPr>
          <a:xfrm>
            <a:off x="8883090" y="5596143"/>
            <a:ext cx="2532538" cy="728869"/>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SALUD</a:t>
            </a:r>
          </a:p>
        </p:txBody>
      </p:sp>
    </p:spTree>
    <p:extLst>
      <p:ext uri="{BB962C8B-B14F-4D97-AF65-F5344CB8AC3E}">
        <p14:creationId xmlns:p14="http://schemas.microsoft.com/office/powerpoint/2010/main" val="41870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outVertical)">
                                      <p:cBhvr>
                                        <p:cTn id="34" dur="500"/>
                                        <p:tgtEl>
                                          <p:spTgt spid="11"/>
                                        </p:tgtEl>
                                      </p:cBhvr>
                                    </p:animEffect>
                                  </p:childTnLst>
                                </p:cTn>
                              </p:par>
                            </p:childTnLst>
                          </p:cTn>
                        </p:par>
                        <p:par>
                          <p:cTn id="35" fill="hold">
                            <p:stCondLst>
                              <p:cond delay="1000"/>
                            </p:stCondLst>
                            <p:childTnLst>
                              <p:par>
                                <p:cTn id="36" presetID="16" presetClass="entr" presetSubtype="2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Horizontal)">
                                      <p:cBhvr>
                                        <p:cTn id="38" dur="500"/>
                                        <p:tgtEl>
                                          <p:spTgt spid="16"/>
                                        </p:tgtEl>
                                      </p:cBhvr>
                                    </p:animEffect>
                                  </p:childTnLst>
                                </p:cTn>
                              </p:par>
                            </p:childTnLst>
                          </p:cTn>
                        </p:par>
                        <p:par>
                          <p:cTn id="39" fill="hold">
                            <p:stCondLst>
                              <p:cond delay="1500"/>
                            </p:stCondLst>
                            <p:childTnLst>
                              <p:par>
                                <p:cTn id="40" presetID="16" presetClass="entr" presetSubtype="4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outHorizontal)">
                                      <p:cBhvr>
                                        <p:cTn id="42" dur="500"/>
                                        <p:tgtEl>
                                          <p:spTgt spid="17"/>
                                        </p:tgtEl>
                                      </p:cBhvr>
                                    </p:animEffect>
                                  </p:childTnLst>
                                </p:cTn>
                              </p:par>
                            </p:childTnLst>
                          </p:cTn>
                        </p:par>
                        <p:par>
                          <p:cTn id="43" fill="hold">
                            <p:stCondLst>
                              <p:cond delay="2000"/>
                            </p:stCondLst>
                            <p:childTnLst>
                              <p:par>
                                <p:cTn id="44" presetID="16" presetClass="entr" presetSubtype="37"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outVertical)">
                                      <p:cBhvr>
                                        <p:cTn id="46" dur="500"/>
                                        <p:tgtEl>
                                          <p:spTgt spid="18"/>
                                        </p:tgtEl>
                                      </p:cBhvr>
                                    </p:animEffect>
                                  </p:childTnLst>
                                </p:cTn>
                              </p:par>
                            </p:childTnLst>
                          </p:cTn>
                        </p:par>
                        <p:par>
                          <p:cTn id="47" fill="hold">
                            <p:stCondLst>
                              <p:cond delay="2500"/>
                            </p:stCondLst>
                            <p:childTnLst>
                              <p:par>
                                <p:cTn id="48" presetID="31" presetClass="entr" presetSubtype="0" fill="hold" grpId="0" nodeType="afterEffect">
                                  <p:stCondLst>
                                    <p:cond delay="25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fltVal val="0"/>
                                          </p:val>
                                        </p:tav>
                                        <p:tav tm="100000">
                                          <p:val>
                                            <p:strVal val="#ppt_w"/>
                                          </p:val>
                                        </p:tav>
                                      </p:tavLst>
                                    </p:anim>
                                    <p:anim calcmode="lin" valueType="num">
                                      <p:cBhvr>
                                        <p:cTn id="51" dur="1000" fill="hold"/>
                                        <p:tgtEl>
                                          <p:spTgt spid="19"/>
                                        </p:tgtEl>
                                        <p:attrNameLst>
                                          <p:attrName>ppt_h</p:attrName>
                                        </p:attrNameLst>
                                      </p:cBhvr>
                                      <p:tavLst>
                                        <p:tav tm="0">
                                          <p:val>
                                            <p:fltVal val="0"/>
                                          </p:val>
                                        </p:tav>
                                        <p:tav tm="100000">
                                          <p:val>
                                            <p:strVal val="#ppt_h"/>
                                          </p:val>
                                        </p:tav>
                                      </p:tavLst>
                                    </p:anim>
                                    <p:anim calcmode="lin" valueType="num">
                                      <p:cBhvr>
                                        <p:cTn id="52" dur="1000" fill="hold"/>
                                        <p:tgtEl>
                                          <p:spTgt spid="19"/>
                                        </p:tgtEl>
                                        <p:attrNameLst>
                                          <p:attrName>style.rotation</p:attrName>
                                        </p:attrNameLst>
                                      </p:cBhvr>
                                      <p:tavLst>
                                        <p:tav tm="0">
                                          <p:val>
                                            <p:fltVal val="90"/>
                                          </p:val>
                                        </p:tav>
                                        <p:tav tm="100000">
                                          <p:val>
                                            <p:fltVal val="0"/>
                                          </p:val>
                                        </p:tav>
                                      </p:tavLst>
                                    </p:anim>
                                    <p:animEffect transition="in" filter="fade">
                                      <p:cBhvr>
                                        <p:cTn id="5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animBg="1"/>
      <p:bldP spid="5" grpId="0" animBg="1"/>
      <p:bldP spid="6" grpId="0" animBg="1"/>
      <p:bldP spid="7" grpId="0" animBg="1"/>
      <p:bldP spid="10" grpId="0" animBg="1"/>
      <p:bldP spid="11"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2F799-1BE9-9820-B6FB-BE05DC50D0E0}"/>
              </a:ext>
            </a:extLst>
          </p:cNvPr>
          <p:cNvSpPr>
            <a:spLocks noGrp="1"/>
          </p:cNvSpPr>
          <p:nvPr>
            <p:ph type="title"/>
          </p:nvPr>
        </p:nvSpPr>
        <p:spPr>
          <a:xfrm>
            <a:off x="843826" y="554607"/>
            <a:ext cx="7664400" cy="533205"/>
          </a:xfrm>
        </p:spPr>
        <p:txBody>
          <a:bodyPr/>
          <a:lstStyle/>
          <a:p>
            <a:r>
              <a:rPr lang="es-ES" dirty="0" smtClean="0"/>
              <a:t>GIFT (Guía Itinerario </a:t>
            </a:r>
            <a:r>
              <a:rPr lang="es-ES" dirty="0" smtClean="0"/>
              <a:t>Formativo Tipo)</a:t>
            </a:r>
            <a:endParaRPr lang="es-ES" dirty="0"/>
          </a:p>
        </p:txBody>
      </p:sp>
      <p:graphicFrame>
        <p:nvGraphicFramePr>
          <p:cNvPr id="9" name="CuadroTexto 6">
            <a:extLst>
              <a:ext uri="{FF2B5EF4-FFF2-40B4-BE49-F238E27FC236}">
                <a16:creationId xmlns:a16="http://schemas.microsoft.com/office/drawing/2014/main" id="{AA603679-3EC0-ECBF-AA51-0AD3FC3E81DD}"/>
              </a:ext>
            </a:extLst>
          </p:cNvPr>
          <p:cNvGraphicFramePr/>
          <p:nvPr>
            <p:extLst>
              <p:ext uri="{D42A27DB-BD31-4B8C-83A1-F6EECF244321}">
                <p14:modId xmlns:p14="http://schemas.microsoft.com/office/powerpoint/2010/main" val="3541137633"/>
              </p:ext>
            </p:extLst>
          </p:nvPr>
        </p:nvGraphicFramePr>
        <p:xfrm>
          <a:off x="410750" y="1653646"/>
          <a:ext cx="11041062" cy="4113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hlinkClick r:id="" action="ppaction://noaction"/>
            <a:extLst>
              <a:ext uri="{FF2B5EF4-FFF2-40B4-BE49-F238E27FC236}">
                <a16:creationId xmlns:a16="http://schemas.microsoft.com/office/drawing/2014/main" id="{3D0CD280-D96E-28B8-D776-6791BC7ABF8E}"/>
              </a:ext>
            </a:extLst>
          </p:cNvPr>
          <p:cNvSpPr txBox="1"/>
          <p:nvPr/>
        </p:nvSpPr>
        <p:spPr>
          <a:xfrm>
            <a:off x="1086678" y="6149009"/>
            <a:ext cx="530087" cy="369332"/>
          </a:xfrm>
          <a:prstGeom prst="rect">
            <a:avLst/>
          </a:prstGeom>
          <a:noFill/>
        </p:spPr>
        <p:txBody>
          <a:bodyPr wrap="square" rtlCol="0">
            <a:spAutoFit/>
          </a:bodyPr>
          <a:lstStyle/>
          <a:p>
            <a:r>
              <a:rPr lang="es-ES" dirty="0"/>
              <a:t>MT</a:t>
            </a:r>
          </a:p>
        </p:txBody>
      </p:sp>
      <p:sp>
        <p:nvSpPr>
          <p:cNvPr id="4" name="CuadroTexto 3">
            <a:hlinkClick r:id="" action="ppaction://noaction"/>
            <a:extLst>
              <a:ext uri="{FF2B5EF4-FFF2-40B4-BE49-F238E27FC236}">
                <a16:creationId xmlns:a16="http://schemas.microsoft.com/office/drawing/2014/main" id="{9F4D3FCF-CF01-0F20-3DEF-346EFA1A4677}"/>
              </a:ext>
            </a:extLst>
          </p:cNvPr>
          <p:cNvSpPr txBox="1"/>
          <p:nvPr/>
        </p:nvSpPr>
        <p:spPr>
          <a:xfrm>
            <a:off x="578782" y="6148749"/>
            <a:ext cx="530087" cy="369332"/>
          </a:xfrm>
          <a:prstGeom prst="rect">
            <a:avLst/>
          </a:prstGeom>
          <a:noFill/>
        </p:spPr>
        <p:txBody>
          <a:bodyPr wrap="square" rtlCol="0">
            <a:spAutoFit/>
          </a:bodyPr>
          <a:lstStyle/>
          <a:p>
            <a:r>
              <a:rPr lang="es-ES" dirty="0"/>
              <a:t>ET</a:t>
            </a:r>
          </a:p>
        </p:txBody>
      </p:sp>
    </p:spTree>
    <p:extLst>
      <p:ext uri="{BB962C8B-B14F-4D97-AF65-F5344CB8AC3E}">
        <p14:creationId xmlns:p14="http://schemas.microsoft.com/office/powerpoint/2010/main" val="301280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graphicEl>
                                              <a:dgm id="{E6CAB6F1-1A1B-4E07-930A-53ED57102AB9}"/>
                                            </p:graphicEl>
                                          </p:spTgt>
                                        </p:tgtEl>
                                        <p:attrNameLst>
                                          <p:attrName>style.visibility</p:attrName>
                                        </p:attrNameLst>
                                      </p:cBhvr>
                                      <p:to>
                                        <p:strVal val="visible"/>
                                      </p:to>
                                    </p:set>
                                    <p:animEffect transition="in" filter="randombar(vertical)">
                                      <p:cBhvr>
                                        <p:cTn id="7" dur="500"/>
                                        <p:tgtEl>
                                          <p:spTgt spid="9">
                                            <p:graphicEl>
                                              <a:dgm id="{E6CAB6F1-1A1B-4E07-930A-53ED57102AB9}"/>
                                            </p:graphic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9">
                                            <p:graphicEl>
                                              <a:dgm id="{08E9E725-E742-4910-8F13-2BEF5D0D6270}"/>
                                            </p:graphicEl>
                                          </p:spTgt>
                                        </p:tgtEl>
                                        <p:attrNameLst>
                                          <p:attrName>style.visibility</p:attrName>
                                        </p:attrNameLst>
                                      </p:cBhvr>
                                      <p:to>
                                        <p:strVal val="visible"/>
                                      </p:to>
                                    </p:set>
                                    <p:animEffect transition="in" filter="randombar(vertical)">
                                      <p:cBhvr>
                                        <p:cTn id="10" dur="500"/>
                                        <p:tgtEl>
                                          <p:spTgt spid="9">
                                            <p:graphicEl>
                                              <a:dgm id="{08E9E725-E742-4910-8F13-2BEF5D0D6270}"/>
                                            </p:graphic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9">
                                            <p:graphicEl>
                                              <a:dgm id="{A43DEAE7-F2C9-4644-8E58-C3112983F914}"/>
                                            </p:graphicEl>
                                          </p:spTgt>
                                        </p:tgtEl>
                                        <p:attrNameLst>
                                          <p:attrName>style.visibility</p:attrName>
                                        </p:attrNameLst>
                                      </p:cBhvr>
                                      <p:to>
                                        <p:strVal val="visible"/>
                                      </p:to>
                                    </p:set>
                                    <p:animEffect transition="in" filter="randombar(vertical)">
                                      <p:cBhvr>
                                        <p:cTn id="13" dur="500"/>
                                        <p:tgtEl>
                                          <p:spTgt spid="9">
                                            <p:graphicEl>
                                              <a:dgm id="{A43DEAE7-F2C9-4644-8E58-C3112983F914}"/>
                                            </p:graphicEl>
                                          </p:spTgt>
                                        </p:tgtEl>
                                      </p:cBhvr>
                                    </p:animEffect>
                                  </p:childTnLst>
                                </p:cTn>
                              </p:par>
                            </p:childTnLst>
                          </p:cTn>
                        </p:par>
                        <p:par>
                          <p:cTn id="14" fill="hold">
                            <p:stCondLst>
                              <p:cond delay="500"/>
                            </p:stCondLst>
                            <p:childTnLst>
                              <p:par>
                                <p:cTn id="15" presetID="14" presetClass="entr" presetSubtype="5" fill="hold" grpId="0" nodeType="afterEffect">
                                  <p:stCondLst>
                                    <p:cond delay="500"/>
                                  </p:stCondLst>
                                  <p:childTnLst>
                                    <p:set>
                                      <p:cBhvr>
                                        <p:cTn id="16" dur="1" fill="hold">
                                          <p:stCondLst>
                                            <p:cond delay="0"/>
                                          </p:stCondLst>
                                        </p:cTn>
                                        <p:tgtEl>
                                          <p:spTgt spid="9">
                                            <p:graphicEl>
                                              <a:dgm id="{A89A06E4-0CD2-422C-8151-0385C2AB8252}"/>
                                            </p:graphicEl>
                                          </p:spTgt>
                                        </p:tgtEl>
                                        <p:attrNameLst>
                                          <p:attrName>style.visibility</p:attrName>
                                        </p:attrNameLst>
                                      </p:cBhvr>
                                      <p:to>
                                        <p:strVal val="visible"/>
                                      </p:to>
                                    </p:set>
                                    <p:animEffect transition="in" filter="randombar(vertical)">
                                      <p:cBhvr>
                                        <p:cTn id="17" dur="500"/>
                                        <p:tgtEl>
                                          <p:spTgt spid="9">
                                            <p:graphicEl>
                                              <a:dgm id="{A89A06E4-0CD2-422C-8151-0385C2AB8252}"/>
                                            </p:graphicEl>
                                          </p:spTgt>
                                        </p:tgtEl>
                                      </p:cBhvr>
                                    </p:animEffect>
                                  </p:childTnLst>
                                </p:cTn>
                              </p:par>
                              <p:par>
                                <p:cTn id="18" presetID="14" presetClass="entr" presetSubtype="5" fill="hold" grpId="0" nodeType="withEffect">
                                  <p:stCondLst>
                                    <p:cond delay="500"/>
                                  </p:stCondLst>
                                  <p:childTnLst>
                                    <p:set>
                                      <p:cBhvr>
                                        <p:cTn id="19" dur="1" fill="hold">
                                          <p:stCondLst>
                                            <p:cond delay="0"/>
                                          </p:stCondLst>
                                        </p:cTn>
                                        <p:tgtEl>
                                          <p:spTgt spid="9">
                                            <p:graphicEl>
                                              <a:dgm id="{1FCAB63E-AB55-416B-B6BE-97BA2DB35202}"/>
                                            </p:graphicEl>
                                          </p:spTgt>
                                        </p:tgtEl>
                                        <p:attrNameLst>
                                          <p:attrName>style.visibility</p:attrName>
                                        </p:attrNameLst>
                                      </p:cBhvr>
                                      <p:to>
                                        <p:strVal val="visible"/>
                                      </p:to>
                                    </p:set>
                                    <p:animEffect transition="in" filter="randombar(vertical)">
                                      <p:cBhvr>
                                        <p:cTn id="20" dur="500"/>
                                        <p:tgtEl>
                                          <p:spTgt spid="9">
                                            <p:graphicEl>
                                              <a:dgm id="{1FCAB63E-AB55-416B-B6BE-97BA2DB35202}"/>
                                            </p:graphicEl>
                                          </p:spTgt>
                                        </p:tgtEl>
                                      </p:cBhvr>
                                    </p:animEffect>
                                  </p:childTnLst>
                                </p:cTn>
                              </p:par>
                              <p:par>
                                <p:cTn id="21" presetID="14" presetClass="entr" presetSubtype="5" fill="hold" grpId="0" nodeType="withEffect">
                                  <p:stCondLst>
                                    <p:cond delay="500"/>
                                  </p:stCondLst>
                                  <p:childTnLst>
                                    <p:set>
                                      <p:cBhvr>
                                        <p:cTn id="22" dur="1" fill="hold">
                                          <p:stCondLst>
                                            <p:cond delay="0"/>
                                          </p:stCondLst>
                                        </p:cTn>
                                        <p:tgtEl>
                                          <p:spTgt spid="9">
                                            <p:graphicEl>
                                              <a:dgm id="{26E807CF-C54B-4405-BDDD-1102484EC0D7}"/>
                                            </p:graphicEl>
                                          </p:spTgt>
                                        </p:tgtEl>
                                        <p:attrNameLst>
                                          <p:attrName>style.visibility</p:attrName>
                                        </p:attrNameLst>
                                      </p:cBhvr>
                                      <p:to>
                                        <p:strVal val="visible"/>
                                      </p:to>
                                    </p:set>
                                    <p:animEffect transition="in" filter="randombar(vertical)">
                                      <p:cBhvr>
                                        <p:cTn id="23" dur="500"/>
                                        <p:tgtEl>
                                          <p:spTgt spid="9">
                                            <p:graphicEl>
                                              <a:dgm id="{26E807CF-C54B-4405-BDDD-1102484EC0D7}"/>
                                            </p:graphicEl>
                                          </p:spTgt>
                                        </p:tgtEl>
                                      </p:cBhvr>
                                    </p:animEffect>
                                  </p:childTnLst>
                                </p:cTn>
                              </p:par>
                            </p:childTnLst>
                          </p:cTn>
                        </p:par>
                        <p:par>
                          <p:cTn id="24" fill="hold">
                            <p:stCondLst>
                              <p:cond delay="1500"/>
                            </p:stCondLst>
                            <p:childTnLst>
                              <p:par>
                                <p:cTn id="25" presetID="14" presetClass="entr" presetSubtype="5" fill="hold" grpId="0" nodeType="afterEffect">
                                  <p:stCondLst>
                                    <p:cond delay="750"/>
                                  </p:stCondLst>
                                  <p:childTnLst>
                                    <p:set>
                                      <p:cBhvr>
                                        <p:cTn id="26" dur="1" fill="hold">
                                          <p:stCondLst>
                                            <p:cond delay="0"/>
                                          </p:stCondLst>
                                        </p:cTn>
                                        <p:tgtEl>
                                          <p:spTgt spid="9">
                                            <p:graphicEl>
                                              <a:dgm id="{A049626D-04A3-421A-8135-CC7ACD8A5A0D}"/>
                                            </p:graphicEl>
                                          </p:spTgt>
                                        </p:tgtEl>
                                        <p:attrNameLst>
                                          <p:attrName>style.visibility</p:attrName>
                                        </p:attrNameLst>
                                      </p:cBhvr>
                                      <p:to>
                                        <p:strVal val="visible"/>
                                      </p:to>
                                    </p:set>
                                    <p:animEffect transition="in" filter="randombar(vertical)">
                                      <p:cBhvr>
                                        <p:cTn id="27" dur="500"/>
                                        <p:tgtEl>
                                          <p:spTgt spid="9">
                                            <p:graphicEl>
                                              <a:dgm id="{A049626D-04A3-421A-8135-CC7ACD8A5A0D}"/>
                                            </p:graphicEl>
                                          </p:spTgt>
                                        </p:tgtEl>
                                      </p:cBhvr>
                                    </p:animEffect>
                                  </p:childTnLst>
                                </p:cTn>
                              </p:par>
                              <p:par>
                                <p:cTn id="28" presetID="14" presetClass="entr" presetSubtype="5" fill="hold" grpId="0" nodeType="withEffect">
                                  <p:stCondLst>
                                    <p:cond delay="750"/>
                                  </p:stCondLst>
                                  <p:childTnLst>
                                    <p:set>
                                      <p:cBhvr>
                                        <p:cTn id="29" dur="1" fill="hold">
                                          <p:stCondLst>
                                            <p:cond delay="0"/>
                                          </p:stCondLst>
                                        </p:cTn>
                                        <p:tgtEl>
                                          <p:spTgt spid="9">
                                            <p:graphicEl>
                                              <a:dgm id="{4F6DBA89-DFC8-4A05-A6BA-E47AAB14CCE2}"/>
                                            </p:graphicEl>
                                          </p:spTgt>
                                        </p:tgtEl>
                                        <p:attrNameLst>
                                          <p:attrName>style.visibility</p:attrName>
                                        </p:attrNameLst>
                                      </p:cBhvr>
                                      <p:to>
                                        <p:strVal val="visible"/>
                                      </p:to>
                                    </p:set>
                                    <p:animEffect transition="in" filter="randombar(vertical)">
                                      <p:cBhvr>
                                        <p:cTn id="30" dur="500"/>
                                        <p:tgtEl>
                                          <p:spTgt spid="9">
                                            <p:graphicEl>
                                              <a:dgm id="{4F6DBA89-DFC8-4A05-A6BA-E47AAB14CCE2}"/>
                                            </p:graphicEl>
                                          </p:spTgt>
                                        </p:tgtEl>
                                      </p:cBhvr>
                                    </p:animEffect>
                                  </p:childTnLst>
                                </p:cTn>
                              </p:par>
                              <p:par>
                                <p:cTn id="31" presetID="14" presetClass="entr" presetSubtype="5" fill="hold" grpId="0" nodeType="withEffect">
                                  <p:stCondLst>
                                    <p:cond delay="750"/>
                                  </p:stCondLst>
                                  <p:childTnLst>
                                    <p:set>
                                      <p:cBhvr>
                                        <p:cTn id="32" dur="1" fill="hold">
                                          <p:stCondLst>
                                            <p:cond delay="0"/>
                                          </p:stCondLst>
                                        </p:cTn>
                                        <p:tgtEl>
                                          <p:spTgt spid="9">
                                            <p:graphicEl>
                                              <a:dgm id="{0CFDCEEA-F01D-4C31-8F18-FB0EE7BEB319}"/>
                                            </p:graphicEl>
                                          </p:spTgt>
                                        </p:tgtEl>
                                        <p:attrNameLst>
                                          <p:attrName>style.visibility</p:attrName>
                                        </p:attrNameLst>
                                      </p:cBhvr>
                                      <p:to>
                                        <p:strVal val="visible"/>
                                      </p:to>
                                    </p:set>
                                    <p:animEffect transition="in" filter="randombar(vertical)">
                                      <p:cBhvr>
                                        <p:cTn id="33" dur="500"/>
                                        <p:tgtEl>
                                          <p:spTgt spid="9">
                                            <p:graphicEl>
                                              <a:dgm id="{0CFDCEEA-F01D-4C31-8F18-FB0EE7BEB319}"/>
                                            </p:graphicEl>
                                          </p:spTgt>
                                        </p:tgtEl>
                                      </p:cBhvr>
                                    </p:animEffect>
                                  </p:childTnLst>
                                </p:cTn>
                              </p:par>
                              <p:par>
                                <p:cTn id="34" presetID="14" presetClass="entr" presetSubtype="5" fill="hold" grpId="0" nodeType="withEffect">
                                  <p:stCondLst>
                                    <p:cond delay="750"/>
                                  </p:stCondLst>
                                  <p:childTnLst>
                                    <p:set>
                                      <p:cBhvr>
                                        <p:cTn id="35" dur="1" fill="hold">
                                          <p:stCondLst>
                                            <p:cond delay="0"/>
                                          </p:stCondLst>
                                        </p:cTn>
                                        <p:tgtEl>
                                          <p:spTgt spid="9">
                                            <p:graphicEl>
                                              <a:dgm id="{9EE9520A-D7FA-470F-968B-CC69CA937C1B}"/>
                                            </p:graphicEl>
                                          </p:spTgt>
                                        </p:tgtEl>
                                        <p:attrNameLst>
                                          <p:attrName>style.visibility</p:attrName>
                                        </p:attrNameLst>
                                      </p:cBhvr>
                                      <p:to>
                                        <p:strVal val="visible"/>
                                      </p:to>
                                    </p:set>
                                    <p:animEffect transition="in" filter="randombar(vertical)">
                                      <p:cBhvr>
                                        <p:cTn id="36" dur="500"/>
                                        <p:tgtEl>
                                          <p:spTgt spid="9">
                                            <p:graphicEl>
                                              <a:dgm id="{9EE9520A-D7FA-470F-968B-CC69CA937C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2F799-1BE9-9820-B6FB-BE05DC50D0E0}"/>
              </a:ext>
            </a:extLst>
          </p:cNvPr>
          <p:cNvSpPr>
            <a:spLocks noGrp="1"/>
          </p:cNvSpPr>
          <p:nvPr>
            <p:ph type="title"/>
          </p:nvPr>
        </p:nvSpPr>
        <p:spPr>
          <a:xfrm>
            <a:off x="843826" y="554607"/>
            <a:ext cx="7664400" cy="533205"/>
          </a:xfrm>
        </p:spPr>
        <p:txBody>
          <a:bodyPr/>
          <a:lstStyle/>
          <a:p>
            <a:r>
              <a:rPr lang="es-ES" dirty="0"/>
              <a:t>Formación transversal</a:t>
            </a:r>
          </a:p>
        </p:txBody>
      </p:sp>
      <p:sp>
        <p:nvSpPr>
          <p:cNvPr id="5" name="Rectángulo: esquinas redondeadas 4">
            <a:extLst>
              <a:ext uri="{FF2B5EF4-FFF2-40B4-BE49-F238E27FC236}">
                <a16:creationId xmlns:a16="http://schemas.microsoft.com/office/drawing/2014/main" id="{22B38441-51EF-8470-D10E-B21D76ED8FE1}"/>
              </a:ext>
            </a:extLst>
          </p:cNvPr>
          <p:cNvSpPr/>
          <p:nvPr/>
        </p:nvSpPr>
        <p:spPr>
          <a:xfrm>
            <a:off x="955488" y="1659887"/>
            <a:ext cx="4293704"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CURSO DE URGENCIAS</a:t>
            </a:r>
          </a:p>
        </p:txBody>
      </p:sp>
      <p:sp>
        <p:nvSpPr>
          <p:cNvPr id="6" name="Rectángulo: esquinas redondeadas 5">
            <a:extLst>
              <a:ext uri="{FF2B5EF4-FFF2-40B4-BE49-F238E27FC236}">
                <a16:creationId xmlns:a16="http://schemas.microsoft.com/office/drawing/2014/main" id="{86F5DD44-D1DC-9E90-F42D-DC3351E0E126}"/>
              </a:ext>
            </a:extLst>
          </p:cNvPr>
          <p:cNvSpPr/>
          <p:nvPr/>
        </p:nvSpPr>
        <p:spPr>
          <a:xfrm>
            <a:off x="1176849" y="2876359"/>
            <a:ext cx="4293704"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CURSO PRL</a:t>
            </a:r>
          </a:p>
        </p:txBody>
      </p:sp>
      <p:sp>
        <p:nvSpPr>
          <p:cNvPr id="7" name="Rectángulo: esquinas redondeadas 6">
            <a:extLst>
              <a:ext uri="{FF2B5EF4-FFF2-40B4-BE49-F238E27FC236}">
                <a16:creationId xmlns:a16="http://schemas.microsoft.com/office/drawing/2014/main" id="{B52C4CA9-DA82-4C5C-2AC7-BA6067505A1F}"/>
              </a:ext>
            </a:extLst>
          </p:cNvPr>
          <p:cNvSpPr/>
          <p:nvPr/>
        </p:nvSpPr>
        <p:spPr>
          <a:xfrm>
            <a:off x="1045799" y="4109450"/>
            <a:ext cx="6289036"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CURSO DE PROTECCION RADIOLOGICA</a:t>
            </a:r>
          </a:p>
        </p:txBody>
      </p:sp>
      <p:sp>
        <p:nvSpPr>
          <p:cNvPr id="8" name="Rectángulo: esquinas redondeadas 7">
            <a:extLst>
              <a:ext uri="{FF2B5EF4-FFF2-40B4-BE49-F238E27FC236}">
                <a16:creationId xmlns:a16="http://schemas.microsoft.com/office/drawing/2014/main" id="{5E33FC3D-D4A1-6F3E-5CF1-5E846B2228B8}"/>
              </a:ext>
            </a:extLst>
          </p:cNvPr>
          <p:cNvSpPr/>
          <p:nvPr/>
        </p:nvSpPr>
        <p:spPr>
          <a:xfrm>
            <a:off x="955488" y="5214730"/>
            <a:ext cx="4293704"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CURSO EXCEL</a:t>
            </a:r>
          </a:p>
        </p:txBody>
      </p:sp>
      <p:sp>
        <p:nvSpPr>
          <p:cNvPr id="10" name="Rectángulo: esquinas redondeadas 9">
            <a:extLst>
              <a:ext uri="{FF2B5EF4-FFF2-40B4-BE49-F238E27FC236}">
                <a16:creationId xmlns:a16="http://schemas.microsoft.com/office/drawing/2014/main" id="{2F316FBE-6017-D315-0E0F-2796A0C32F8B}"/>
              </a:ext>
            </a:extLst>
          </p:cNvPr>
          <p:cNvSpPr/>
          <p:nvPr/>
        </p:nvSpPr>
        <p:spPr>
          <a:xfrm>
            <a:off x="6826937" y="4946554"/>
            <a:ext cx="4293704"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CURSO DE POWER POINT</a:t>
            </a:r>
          </a:p>
        </p:txBody>
      </p:sp>
      <p:sp>
        <p:nvSpPr>
          <p:cNvPr id="11" name="Rectángulo: esquinas redondeadas 10">
            <a:extLst>
              <a:ext uri="{FF2B5EF4-FFF2-40B4-BE49-F238E27FC236}">
                <a16:creationId xmlns:a16="http://schemas.microsoft.com/office/drawing/2014/main" id="{131A7410-2639-1C1E-4618-9E5B4756A86C}"/>
              </a:ext>
            </a:extLst>
          </p:cNvPr>
          <p:cNvSpPr/>
          <p:nvPr/>
        </p:nvSpPr>
        <p:spPr>
          <a:xfrm>
            <a:off x="6045724" y="2876360"/>
            <a:ext cx="5856130" cy="53320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CURSO DE BASES DE INVESTIGACIÓN</a:t>
            </a:r>
          </a:p>
        </p:txBody>
      </p:sp>
    </p:spTree>
    <p:extLst>
      <p:ext uri="{BB962C8B-B14F-4D97-AF65-F5344CB8AC3E}">
        <p14:creationId xmlns:p14="http://schemas.microsoft.com/office/powerpoint/2010/main" val="63813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220061"/>
            <a:ext cx="7664400" cy="533205"/>
          </a:xfrm>
        </p:spPr>
        <p:txBody>
          <a:bodyPr/>
          <a:lstStyle/>
          <a:p>
            <a:r>
              <a:rPr lang="es-ES" dirty="0"/>
              <a:t>Sesiones Clínicas</a:t>
            </a:r>
          </a:p>
        </p:txBody>
      </p:sp>
      <p:pic>
        <p:nvPicPr>
          <p:cNvPr id="3" name="Imagen 2"/>
          <p:cNvPicPr>
            <a:picLocks noChangeAspect="1"/>
          </p:cNvPicPr>
          <p:nvPr/>
        </p:nvPicPr>
        <p:blipFill>
          <a:blip r:embed="rId3"/>
          <a:stretch>
            <a:fillRect/>
          </a:stretch>
        </p:blipFill>
        <p:spPr>
          <a:xfrm>
            <a:off x="0" y="1297796"/>
            <a:ext cx="6372225" cy="4391025"/>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a:stretch>
            <a:fillRect/>
          </a:stretch>
        </p:blipFill>
        <p:spPr>
          <a:xfrm>
            <a:off x="6458221" y="1250171"/>
            <a:ext cx="5629275" cy="4438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629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852B088-7806-485C-BC60-E8E2BFEA0542}"/>
              </a:ext>
            </a:extLst>
          </p:cNvPr>
          <p:cNvSpPr>
            <a:spLocks noGrp="1"/>
          </p:cNvSpPr>
          <p:nvPr>
            <p:ph idx="1"/>
          </p:nvPr>
        </p:nvSpPr>
        <p:spPr>
          <a:xfrm>
            <a:off x="5145437" y="1985866"/>
            <a:ext cx="6757261" cy="3330053"/>
          </a:xfrm>
        </p:spPr>
        <p:txBody>
          <a:bodyPr/>
          <a:lstStyle/>
          <a:p>
            <a:pPr algn="just">
              <a:lnSpc>
                <a:spcPct val="100000"/>
              </a:lnSpc>
            </a:pPr>
            <a:r>
              <a:rPr lang="es-ES" sz="2400" dirty="0"/>
              <a:t>La normativa vigente contempla que las Unidades Docentes acreditadas para la formación en especialidades en ciencias de la salud, elaboren obligatoriamente un Plan de Gestión de la Calidad Docente que aborde </a:t>
            </a:r>
            <a:r>
              <a:rPr lang="es-ES" sz="2400" b="1" dirty="0"/>
              <a:t>la definición y control de los procesos que intervienen en la formación de residentes</a:t>
            </a:r>
            <a:r>
              <a:rPr lang="es-ES" sz="2400" dirty="0"/>
              <a:t>. De esta obligación nace la iniciativa de redactar este Plan de Gestión de Calidad Docente. </a:t>
            </a:r>
            <a:endParaRPr lang="es-ES" dirty="0"/>
          </a:p>
          <a:p>
            <a:pPr algn="just">
              <a:lnSpc>
                <a:spcPct val="100000"/>
              </a:lnSpc>
            </a:pPr>
            <a:endParaRPr lang="es-ES" dirty="0"/>
          </a:p>
          <a:p>
            <a:pPr algn="just">
              <a:lnSpc>
                <a:spcPct val="100000"/>
              </a:lnSpc>
            </a:pPr>
            <a:endParaRPr lang="es-ES" sz="2400" dirty="0"/>
          </a:p>
        </p:txBody>
      </p:sp>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5715370" y="203665"/>
            <a:ext cx="5013434" cy="921003"/>
          </a:xfrm>
        </p:spPr>
        <p:txBody>
          <a:bodyPr/>
          <a:lstStyle/>
          <a:p>
            <a:pPr algn="ctr"/>
            <a:r>
              <a:rPr lang="es-ES" dirty="0"/>
              <a:t>PLAN GESTION CALIDAD DOCENTE</a:t>
            </a:r>
          </a:p>
        </p:txBody>
      </p:sp>
      <p:pic>
        <p:nvPicPr>
          <p:cNvPr id="3" name="Imagen 2">
            <a:extLst>
              <a:ext uri="{FF2B5EF4-FFF2-40B4-BE49-F238E27FC236}">
                <a16:creationId xmlns:a16="http://schemas.microsoft.com/office/drawing/2014/main" id="{6B410E5F-D6CF-64D4-DA09-40EF4D39C4A7}"/>
              </a:ext>
            </a:extLst>
          </p:cNvPr>
          <p:cNvPicPr>
            <a:picLocks noChangeAspect="1"/>
          </p:cNvPicPr>
          <p:nvPr/>
        </p:nvPicPr>
        <p:blipFill>
          <a:blip r:embed="rId2"/>
          <a:stretch>
            <a:fillRect/>
          </a:stretch>
        </p:blipFill>
        <p:spPr>
          <a:xfrm>
            <a:off x="0" y="0"/>
            <a:ext cx="5013434" cy="6858000"/>
          </a:xfrm>
          <a:prstGeom prst="rect">
            <a:avLst/>
          </a:prstGeom>
        </p:spPr>
      </p:pic>
    </p:spTree>
    <p:extLst>
      <p:ext uri="{BB962C8B-B14F-4D97-AF65-F5344CB8AC3E}">
        <p14:creationId xmlns:p14="http://schemas.microsoft.com/office/powerpoint/2010/main" val="41006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heel(2)">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9F1B15F5-2B51-6F10-921F-56B2E2C9FFAE}"/>
              </a:ext>
            </a:extLst>
          </p:cNvPr>
          <p:cNvSpPr>
            <a:spLocks noGrp="1"/>
          </p:cNvSpPr>
          <p:nvPr>
            <p:ph type="title"/>
          </p:nvPr>
        </p:nvSpPr>
        <p:spPr>
          <a:xfrm>
            <a:off x="764998" y="323325"/>
            <a:ext cx="7664400" cy="533205"/>
          </a:xfrm>
        </p:spPr>
        <p:txBody>
          <a:bodyPr/>
          <a:lstStyle/>
          <a:p>
            <a:r>
              <a:rPr lang="es-ES" dirty="0"/>
              <a:t>FORSAN</a:t>
            </a:r>
          </a:p>
        </p:txBody>
      </p:sp>
      <p:graphicFrame>
        <p:nvGraphicFramePr>
          <p:cNvPr id="23" name="CuadroTexto 6">
            <a:extLst>
              <a:ext uri="{FF2B5EF4-FFF2-40B4-BE49-F238E27FC236}">
                <a16:creationId xmlns:a16="http://schemas.microsoft.com/office/drawing/2014/main" id="{A7375E79-C518-E8A0-A2B0-0CF235F0A02D}"/>
              </a:ext>
            </a:extLst>
          </p:cNvPr>
          <p:cNvGraphicFramePr/>
          <p:nvPr>
            <p:extLst>
              <p:ext uri="{D42A27DB-BD31-4B8C-83A1-F6EECF244321}">
                <p14:modId xmlns:p14="http://schemas.microsoft.com/office/powerpoint/2010/main" val="607310286"/>
              </p:ext>
            </p:extLst>
          </p:nvPr>
        </p:nvGraphicFramePr>
        <p:xfrm>
          <a:off x="260159" y="1307620"/>
          <a:ext cx="11307952" cy="4699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397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graphicEl>
                                              <a:dgm id="{A19E5706-5CC7-429E-A3EF-457E0867C38B}"/>
                                            </p:graphicEl>
                                          </p:spTgt>
                                        </p:tgtEl>
                                        <p:attrNameLst>
                                          <p:attrName>style.visibility</p:attrName>
                                        </p:attrNameLst>
                                      </p:cBhvr>
                                      <p:to>
                                        <p:strVal val="visible"/>
                                      </p:to>
                                    </p:set>
                                    <p:animEffect transition="in" filter="barn(outVertical)">
                                      <p:cBhvr>
                                        <p:cTn id="7" dur="1000"/>
                                        <p:tgtEl>
                                          <p:spTgt spid="23">
                                            <p:graphicEl>
                                              <a:dgm id="{A19E5706-5CC7-429E-A3EF-457E0867C3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3">
                                            <p:graphicEl>
                                              <a:dgm id="{61E3141B-E065-4D04-9FF3-E01E9D00B4DB}"/>
                                            </p:graphicEl>
                                          </p:spTgt>
                                        </p:tgtEl>
                                        <p:attrNameLst>
                                          <p:attrName>style.visibility</p:attrName>
                                        </p:attrNameLst>
                                      </p:cBhvr>
                                      <p:to>
                                        <p:strVal val="visible"/>
                                      </p:to>
                                    </p:set>
                                    <p:animEffect transition="in" filter="barn(outVertical)">
                                      <p:cBhvr>
                                        <p:cTn id="12" dur="1000"/>
                                        <p:tgtEl>
                                          <p:spTgt spid="23">
                                            <p:graphicEl>
                                              <a:dgm id="{61E3141B-E065-4D04-9FF3-E01E9D00B4D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3">
                                            <p:graphicEl>
                                              <a:dgm id="{0161E184-DED1-4FFA-8C4F-D349395F6680}"/>
                                            </p:graphicEl>
                                          </p:spTgt>
                                        </p:tgtEl>
                                        <p:attrNameLst>
                                          <p:attrName>style.visibility</p:attrName>
                                        </p:attrNameLst>
                                      </p:cBhvr>
                                      <p:to>
                                        <p:strVal val="visible"/>
                                      </p:to>
                                    </p:set>
                                    <p:animEffect transition="in" filter="barn(outVertical)">
                                      <p:cBhvr>
                                        <p:cTn id="17" dur="1000"/>
                                        <p:tgtEl>
                                          <p:spTgt spid="23">
                                            <p:graphicEl>
                                              <a:dgm id="{0161E184-DED1-4FFA-8C4F-D349395F668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3">
                                            <p:graphicEl>
                                              <a:dgm id="{6DC0A739-B791-42B5-B9F2-E09FE0CEDEF0}"/>
                                            </p:graphicEl>
                                          </p:spTgt>
                                        </p:tgtEl>
                                        <p:attrNameLst>
                                          <p:attrName>style.visibility</p:attrName>
                                        </p:attrNameLst>
                                      </p:cBhvr>
                                      <p:to>
                                        <p:strVal val="visible"/>
                                      </p:to>
                                    </p:set>
                                    <p:animEffect transition="in" filter="barn(outVertical)">
                                      <p:cBhvr>
                                        <p:cTn id="22" dur="1000"/>
                                        <p:tgtEl>
                                          <p:spTgt spid="23">
                                            <p:graphicEl>
                                              <a:dgm id="{6DC0A739-B791-42B5-B9F2-E09FE0CEDEF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3">
                                            <p:graphicEl>
                                              <a:dgm id="{89B9E76B-B730-4BB5-A2AD-03966A7BCF9B}"/>
                                            </p:graphicEl>
                                          </p:spTgt>
                                        </p:tgtEl>
                                        <p:attrNameLst>
                                          <p:attrName>style.visibility</p:attrName>
                                        </p:attrNameLst>
                                      </p:cBhvr>
                                      <p:to>
                                        <p:strVal val="visible"/>
                                      </p:to>
                                    </p:set>
                                    <p:animEffect transition="in" filter="barn(outVertical)">
                                      <p:cBhvr>
                                        <p:cTn id="27" dur="1000"/>
                                        <p:tgtEl>
                                          <p:spTgt spid="23">
                                            <p:graphicEl>
                                              <a:dgm id="{89B9E76B-B730-4BB5-A2AD-03966A7BCF9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3">
                                            <p:graphicEl>
                                              <a:dgm id="{F8BF53A3-4A5C-470E-A0E8-ECE01FE60044}"/>
                                            </p:graphicEl>
                                          </p:spTgt>
                                        </p:tgtEl>
                                        <p:attrNameLst>
                                          <p:attrName>style.visibility</p:attrName>
                                        </p:attrNameLst>
                                      </p:cBhvr>
                                      <p:to>
                                        <p:strVal val="visible"/>
                                      </p:to>
                                    </p:set>
                                    <p:animEffect transition="in" filter="barn(outVertical)">
                                      <p:cBhvr>
                                        <p:cTn id="32" dur="1000"/>
                                        <p:tgtEl>
                                          <p:spTgt spid="23">
                                            <p:graphicEl>
                                              <a:dgm id="{F8BF53A3-4A5C-470E-A0E8-ECE01FE600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5852B088-7806-485C-BC60-E8E2BFEA0542}"/>
              </a:ext>
            </a:extLst>
          </p:cNvPr>
          <p:cNvSpPr>
            <a:spLocks noGrp="1"/>
          </p:cNvSpPr>
          <p:nvPr>
            <p:ph idx="1"/>
          </p:nvPr>
        </p:nvSpPr>
        <p:spPr>
          <a:xfrm>
            <a:off x="545729" y="1672383"/>
            <a:ext cx="10944224" cy="4558922"/>
          </a:xfrm>
        </p:spPr>
        <p:txBody>
          <a:bodyPr/>
          <a:lstStyle/>
          <a:p>
            <a:pPr algn="just"/>
            <a:r>
              <a:rPr lang="es-ES" dirty="0"/>
              <a:t>Las comisiones de docencia son </a:t>
            </a:r>
            <a:r>
              <a:rPr lang="es-ES" i="1" dirty="0"/>
              <a:t>los órganos colegiados a los que corresponde organizar la formación, supervisar su aplicación práctica y controlar el cumplimiento de los objetivos previstos en los programas formativos de las distintas especialidades en Ciencias de la Salud</a:t>
            </a:r>
            <a:r>
              <a:rPr lang="es-ES" dirty="0"/>
              <a:t>.</a:t>
            </a:r>
          </a:p>
          <a:p>
            <a:pPr algn="just"/>
            <a:r>
              <a:rPr lang="es-ES" dirty="0"/>
              <a:t>Asimismo, corresponde a las comisiones de docencia </a:t>
            </a:r>
            <a:r>
              <a:rPr lang="es-ES" i="1" dirty="0"/>
              <a:t>facilitar la integración de las actividades formativas y de los residentes con la actividad asistencial y ordinaria del centro, planificando su actividad profesional en el centro conjuntamente con los órganos de dirección de este</a:t>
            </a:r>
            <a:r>
              <a:rPr lang="es-ES" dirty="0"/>
              <a:t>.</a:t>
            </a:r>
          </a:p>
          <a:p>
            <a:pPr algn="just"/>
            <a:endParaRPr lang="es-ES" dirty="0"/>
          </a:p>
          <a:p>
            <a:pPr algn="just"/>
            <a:endParaRPr lang="es-ES" dirty="0"/>
          </a:p>
          <a:p>
            <a:pPr algn="just"/>
            <a:r>
              <a:rPr lang="es-ES" dirty="0"/>
              <a:t>Presidente, Vicepresidente, Secretario y hasta 20 vocales.</a:t>
            </a:r>
          </a:p>
          <a:p>
            <a:pPr algn="just"/>
            <a:r>
              <a:rPr lang="es-ES" dirty="0"/>
              <a:t>Presidente será el Jefe de Estudios de la UD.</a:t>
            </a:r>
          </a:p>
          <a:p>
            <a:pPr algn="just"/>
            <a:r>
              <a:rPr lang="es-ES" dirty="0"/>
              <a:t>En los vocales habrá representación de los Tutores de formación y de los Residentes. También representantes de los dispositivos docentes y un representante de la Comunidad Autónoma.</a:t>
            </a:r>
          </a:p>
          <a:p>
            <a:pPr algn="just"/>
            <a:endParaRPr lang="es-ES" dirty="0"/>
          </a:p>
          <a:p>
            <a:pPr algn="just"/>
            <a:r>
              <a:rPr lang="es-ES" dirty="0"/>
              <a:t>Añadir enlace al PGCD pág. 19</a:t>
            </a:r>
          </a:p>
        </p:txBody>
      </p:sp>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554607"/>
            <a:ext cx="6354000" cy="533205"/>
          </a:xfrm>
        </p:spPr>
        <p:txBody>
          <a:bodyPr/>
          <a:lstStyle/>
          <a:p>
            <a:r>
              <a:rPr lang="es-ES" dirty="0"/>
              <a:t>COMISION DE DOCENCIA</a:t>
            </a:r>
          </a:p>
        </p:txBody>
      </p:sp>
      <p:sp>
        <p:nvSpPr>
          <p:cNvPr id="2" name="Rectángulo redondeado 1">
            <a:extLst>
              <a:ext uri="{FF2B5EF4-FFF2-40B4-BE49-F238E27FC236}">
                <a16:creationId xmlns:a16="http://schemas.microsoft.com/office/drawing/2014/main" id="{0306C43E-0445-9119-4171-29D242661D68}"/>
              </a:ext>
            </a:extLst>
          </p:cNvPr>
          <p:cNvSpPr/>
          <p:nvPr/>
        </p:nvSpPr>
        <p:spPr>
          <a:xfrm>
            <a:off x="526787" y="3567224"/>
            <a:ext cx="4935682" cy="394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t>COMPOSICION</a:t>
            </a:r>
          </a:p>
        </p:txBody>
      </p:sp>
    </p:spTree>
    <p:extLst>
      <p:ext uri="{BB962C8B-B14F-4D97-AF65-F5344CB8AC3E}">
        <p14:creationId xmlns:p14="http://schemas.microsoft.com/office/powerpoint/2010/main" val="182662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wd">
                                    <p:tmPct val="10000"/>
                                  </p:iterate>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p:cTn id="16"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xEl>
                                              <p:pRg st="1" end="1"/>
                                            </p:txEl>
                                          </p:spTgt>
                                        </p:tgtEl>
                                      </p:cBhvr>
                                    </p:animEffect>
                                  </p:childTnLst>
                                </p:cTn>
                              </p:par>
                            </p:childTnLst>
                          </p:cTn>
                        </p:par>
                        <p:par>
                          <p:cTn id="21" fill="hold">
                            <p:stCondLst>
                              <p:cond delay="2650"/>
                            </p:stCondLst>
                            <p:childTnLst>
                              <p:par>
                                <p:cTn id="22" presetID="6"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par>
                          <p:cTn id="25" fill="hold">
                            <p:stCondLst>
                              <p:cond delay="4650"/>
                            </p:stCondLst>
                            <p:childTnLst>
                              <p:par>
                                <p:cTn id="26" presetID="16" presetClass="entr" presetSubtype="42"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outHorizontal)">
                                      <p:cBhvr>
                                        <p:cTn id="28" dur="500"/>
                                        <p:tgtEl>
                                          <p:spTgt spid="6">
                                            <p:txEl>
                                              <p:pRg st="4" end="4"/>
                                            </p:txEl>
                                          </p:spTgt>
                                        </p:tgtEl>
                                      </p:cBhvr>
                                    </p:animEffect>
                                  </p:childTnLst>
                                </p:cTn>
                              </p:par>
                              <p:par>
                                <p:cTn id="29" presetID="16" presetClass="entr" presetSubtype="42"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outHorizontal)">
                                      <p:cBhvr>
                                        <p:cTn id="31" dur="500"/>
                                        <p:tgtEl>
                                          <p:spTgt spid="6">
                                            <p:txEl>
                                              <p:pRg st="5" end="5"/>
                                            </p:txEl>
                                          </p:spTgt>
                                        </p:tgtEl>
                                      </p:cBhvr>
                                    </p:animEffect>
                                  </p:childTnLst>
                                </p:cTn>
                              </p:par>
                              <p:par>
                                <p:cTn id="32" presetID="16" presetClass="entr" presetSubtype="42"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arn(outHorizontal)">
                                      <p:cBhvr>
                                        <p:cTn id="3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2F799-1BE9-9820-B6FB-BE05DC50D0E0}"/>
              </a:ext>
            </a:extLst>
          </p:cNvPr>
          <p:cNvSpPr>
            <a:spLocks noGrp="1"/>
          </p:cNvSpPr>
          <p:nvPr>
            <p:ph type="title"/>
          </p:nvPr>
        </p:nvSpPr>
        <p:spPr>
          <a:xfrm>
            <a:off x="428977" y="360708"/>
            <a:ext cx="8382421" cy="533205"/>
          </a:xfrm>
        </p:spPr>
        <p:txBody>
          <a:bodyPr anchor="ctr"/>
          <a:lstStyle/>
          <a:p>
            <a:r>
              <a:rPr lang="es-ES" dirty="0"/>
              <a:t>Responsabilidades de la Comisión de Docencia</a:t>
            </a:r>
          </a:p>
        </p:txBody>
      </p:sp>
      <p:sp>
        <p:nvSpPr>
          <p:cNvPr id="5" name="Rectángulo: esquinas redondeadas 4">
            <a:extLst>
              <a:ext uri="{FF2B5EF4-FFF2-40B4-BE49-F238E27FC236}">
                <a16:creationId xmlns:a16="http://schemas.microsoft.com/office/drawing/2014/main" id="{22B38441-51EF-8470-D10E-B21D76ED8FE1}"/>
              </a:ext>
            </a:extLst>
          </p:cNvPr>
          <p:cNvSpPr/>
          <p:nvPr/>
        </p:nvSpPr>
        <p:spPr>
          <a:xfrm>
            <a:off x="192757" y="1494311"/>
            <a:ext cx="7765599" cy="77851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Revisión, actualización y mejora de:</a:t>
            </a:r>
          </a:p>
          <a:p>
            <a:pPr algn="ctr"/>
            <a:r>
              <a:rPr lang="es-ES" sz="2800" b="1" dirty="0"/>
              <a:t> Programa, Formación y Protocolo de Seguimiento</a:t>
            </a:r>
          </a:p>
        </p:txBody>
      </p:sp>
      <p:sp>
        <p:nvSpPr>
          <p:cNvPr id="6" name="Rectángulo: esquinas redondeadas 5">
            <a:extLst>
              <a:ext uri="{FF2B5EF4-FFF2-40B4-BE49-F238E27FC236}">
                <a16:creationId xmlns:a16="http://schemas.microsoft.com/office/drawing/2014/main" id="{86F5DD44-D1DC-9E90-F42D-DC3351E0E126}"/>
              </a:ext>
            </a:extLst>
          </p:cNvPr>
          <p:cNvSpPr/>
          <p:nvPr/>
        </p:nvSpPr>
        <p:spPr>
          <a:xfrm>
            <a:off x="8161020" y="1850157"/>
            <a:ext cx="3782468" cy="8763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Reuniones Trimestrales</a:t>
            </a:r>
          </a:p>
          <a:p>
            <a:pPr algn="ctr"/>
            <a:r>
              <a:rPr lang="es-ES" sz="2000" b="1" i="1" dirty="0"/>
              <a:t>Asistencia obligatoria</a:t>
            </a:r>
          </a:p>
        </p:txBody>
      </p:sp>
      <p:sp>
        <p:nvSpPr>
          <p:cNvPr id="7" name="Rectángulo: esquinas redondeadas 6">
            <a:extLst>
              <a:ext uri="{FF2B5EF4-FFF2-40B4-BE49-F238E27FC236}">
                <a16:creationId xmlns:a16="http://schemas.microsoft.com/office/drawing/2014/main" id="{B52C4CA9-DA82-4C5C-2AC7-BA6067505A1F}"/>
              </a:ext>
            </a:extLst>
          </p:cNvPr>
          <p:cNvSpPr/>
          <p:nvPr/>
        </p:nvSpPr>
        <p:spPr>
          <a:xfrm>
            <a:off x="8157137" y="4029295"/>
            <a:ext cx="3786351" cy="1069882"/>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Facilitar la Formación continua de los Tutores</a:t>
            </a:r>
          </a:p>
        </p:txBody>
      </p:sp>
      <p:sp>
        <p:nvSpPr>
          <p:cNvPr id="10" name="Rectángulo: esquinas redondeadas 9">
            <a:extLst>
              <a:ext uri="{FF2B5EF4-FFF2-40B4-BE49-F238E27FC236}">
                <a16:creationId xmlns:a16="http://schemas.microsoft.com/office/drawing/2014/main" id="{2F316FBE-6017-D315-0E0F-2796A0C32F8B}"/>
              </a:ext>
            </a:extLst>
          </p:cNvPr>
          <p:cNvSpPr/>
          <p:nvPr/>
        </p:nvSpPr>
        <p:spPr>
          <a:xfrm>
            <a:off x="428977" y="5566838"/>
            <a:ext cx="3711949" cy="930454"/>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Acreditación y reacreditación Tutores</a:t>
            </a:r>
          </a:p>
        </p:txBody>
      </p:sp>
      <p:sp>
        <p:nvSpPr>
          <p:cNvPr id="11" name="Rectángulo: esquinas redondeadas 10">
            <a:extLst>
              <a:ext uri="{FF2B5EF4-FFF2-40B4-BE49-F238E27FC236}">
                <a16:creationId xmlns:a16="http://schemas.microsoft.com/office/drawing/2014/main" id="{131A7410-2639-1C1E-4618-9E5B4756A86C}"/>
              </a:ext>
            </a:extLst>
          </p:cNvPr>
          <p:cNvSpPr/>
          <p:nvPr/>
        </p:nvSpPr>
        <p:spPr>
          <a:xfrm>
            <a:off x="728427" y="2704889"/>
            <a:ext cx="4765593" cy="93045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Supervisar la formación y el cumplimiento de objetivos</a:t>
            </a:r>
          </a:p>
        </p:txBody>
      </p:sp>
      <p:sp>
        <p:nvSpPr>
          <p:cNvPr id="3" name="Rectángulo: esquinas redondeadas 2">
            <a:extLst>
              <a:ext uri="{FF2B5EF4-FFF2-40B4-BE49-F238E27FC236}">
                <a16:creationId xmlns:a16="http://schemas.microsoft.com/office/drawing/2014/main" id="{AD78246B-F6DE-5349-DCD5-CF8BCC21B367}"/>
              </a:ext>
            </a:extLst>
          </p:cNvPr>
          <p:cNvSpPr/>
          <p:nvPr/>
        </p:nvSpPr>
        <p:spPr>
          <a:xfrm>
            <a:off x="5198041" y="4598179"/>
            <a:ext cx="2421959" cy="93045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Memoria Anual</a:t>
            </a:r>
          </a:p>
        </p:txBody>
      </p:sp>
      <p:sp>
        <p:nvSpPr>
          <p:cNvPr id="4" name="Rectángulo: esquinas redondeadas 3">
            <a:extLst>
              <a:ext uri="{FF2B5EF4-FFF2-40B4-BE49-F238E27FC236}">
                <a16:creationId xmlns:a16="http://schemas.microsoft.com/office/drawing/2014/main" id="{3770386C-BF5B-3AAF-4294-A20A9FAAAE5B}"/>
              </a:ext>
            </a:extLst>
          </p:cNvPr>
          <p:cNvSpPr/>
          <p:nvPr/>
        </p:nvSpPr>
        <p:spPr>
          <a:xfrm>
            <a:off x="6039540" y="2892508"/>
            <a:ext cx="4454006" cy="80930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Fomentar la participación en Jornadas y Congresos</a:t>
            </a:r>
          </a:p>
        </p:txBody>
      </p:sp>
      <p:sp>
        <p:nvSpPr>
          <p:cNvPr id="8" name="Rectángulo: esquinas redondeadas 7">
            <a:extLst>
              <a:ext uri="{FF2B5EF4-FFF2-40B4-BE49-F238E27FC236}">
                <a16:creationId xmlns:a16="http://schemas.microsoft.com/office/drawing/2014/main" id="{DD670FB7-B945-D853-B72C-CB7F7A0692BD}"/>
              </a:ext>
            </a:extLst>
          </p:cNvPr>
          <p:cNvSpPr/>
          <p:nvPr/>
        </p:nvSpPr>
        <p:spPr>
          <a:xfrm>
            <a:off x="383685" y="4105660"/>
            <a:ext cx="4454006" cy="778513"/>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Definir y Aprobar Plan de Gestión de Calidad Docente</a:t>
            </a:r>
          </a:p>
        </p:txBody>
      </p:sp>
      <p:sp>
        <p:nvSpPr>
          <p:cNvPr id="9" name="CuadroTexto 8">
            <a:extLst>
              <a:ext uri="{FF2B5EF4-FFF2-40B4-BE49-F238E27FC236}">
                <a16:creationId xmlns:a16="http://schemas.microsoft.com/office/drawing/2014/main" id="{D757A8FB-A566-77AE-6C1E-4595C78942E2}"/>
              </a:ext>
            </a:extLst>
          </p:cNvPr>
          <p:cNvSpPr txBox="1"/>
          <p:nvPr/>
        </p:nvSpPr>
        <p:spPr>
          <a:xfrm>
            <a:off x="5494020" y="6418352"/>
            <a:ext cx="2293620" cy="378688"/>
          </a:xfrm>
          <a:prstGeom prst="rect">
            <a:avLst/>
          </a:prstGeom>
          <a:noFill/>
        </p:spPr>
        <p:txBody>
          <a:bodyPr wrap="square" rtlCol="0">
            <a:spAutoFit/>
          </a:bodyPr>
          <a:lstStyle/>
          <a:p>
            <a:r>
              <a:rPr lang="es-ES" dirty="0"/>
              <a:t>Enlace </a:t>
            </a:r>
            <a:r>
              <a:rPr lang="es-ES" dirty="0" err="1"/>
              <a:t>pag</a:t>
            </a:r>
            <a:r>
              <a:rPr lang="es-ES" dirty="0"/>
              <a:t> 20 PGCD</a:t>
            </a:r>
          </a:p>
        </p:txBody>
      </p:sp>
    </p:spTree>
    <p:extLst>
      <p:ext uri="{BB962C8B-B14F-4D97-AF65-F5344CB8AC3E}">
        <p14:creationId xmlns:p14="http://schemas.microsoft.com/office/powerpoint/2010/main" val="41528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3" grpId="0" animBg="1"/>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4B85061-2642-FA49-8751-DDAEBF8647EC}"/>
              </a:ext>
            </a:extLst>
          </p:cNvPr>
          <p:cNvSpPr>
            <a:spLocks noGrp="1"/>
          </p:cNvSpPr>
          <p:nvPr>
            <p:ph type="sldNum" sz="quarter" idx="12"/>
          </p:nvPr>
        </p:nvSpPr>
        <p:spPr/>
        <p:txBody>
          <a:bodyPr/>
          <a:lstStyle/>
          <a:p>
            <a:r>
              <a:rPr lang="es-ES" dirty="0">
                <a:solidFill>
                  <a:schemeClr val="accent1"/>
                </a:solidFill>
              </a:rPr>
              <a:t>–</a:t>
            </a:r>
            <a:r>
              <a:rPr lang="es-ES" dirty="0"/>
              <a:t> </a:t>
            </a:r>
            <a:fld id="{99AA182C-45DF-8A49-B3CA-6271E8C4F04A}" type="slidenum">
              <a:rPr lang="es-ES" smtClean="0"/>
              <a:pPr/>
              <a:t>3</a:t>
            </a:fld>
            <a:r>
              <a:rPr lang="es-ES" dirty="0">
                <a:solidFill>
                  <a:srgbClr val="00B2A9"/>
                </a:solidFill>
              </a:rPr>
              <a:t> –</a:t>
            </a:r>
          </a:p>
        </p:txBody>
      </p:sp>
      <p:sp>
        <p:nvSpPr>
          <p:cNvPr id="3" name="Marcador de texto 2">
            <a:extLst>
              <a:ext uri="{FF2B5EF4-FFF2-40B4-BE49-F238E27FC236}">
                <a16:creationId xmlns:a16="http://schemas.microsoft.com/office/drawing/2014/main" id="{B09EA8E6-7900-974A-B243-1A10645F19D5}"/>
              </a:ext>
            </a:extLst>
          </p:cNvPr>
          <p:cNvSpPr>
            <a:spLocks noGrp="1"/>
          </p:cNvSpPr>
          <p:nvPr>
            <p:ph type="body" sz="quarter" idx="10"/>
          </p:nvPr>
        </p:nvSpPr>
        <p:spPr/>
        <p:txBody>
          <a:bodyPr/>
          <a:lstStyle/>
          <a:p>
            <a:pPr marL="108000" indent="0" algn="ctr">
              <a:buNone/>
            </a:pPr>
            <a:r>
              <a:rPr lang="es-ES" sz="2400" b="1" dirty="0">
                <a:effectLst>
                  <a:outerShdw blurRad="38100" dist="38100" dir="2700000" algn="tl">
                    <a:srgbClr val="000000">
                      <a:alpha val="43137"/>
                    </a:srgbClr>
                  </a:outerShdw>
                </a:effectLst>
              </a:rPr>
              <a:t>Reflexiones 2018</a:t>
            </a:r>
          </a:p>
        </p:txBody>
      </p:sp>
      <p:sp>
        <p:nvSpPr>
          <p:cNvPr id="6" name="Marcador de contenido 5">
            <a:extLst>
              <a:ext uri="{FF2B5EF4-FFF2-40B4-BE49-F238E27FC236}">
                <a16:creationId xmlns:a16="http://schemas.microsoft.com/office/drawing/2014/main" id="{3BBCA27C-E261-9146-BD8F-9B4C9F6433DC}"/>
              </a:ext>
            </a:extLst>
          </p:cNvPr>
          <p:cNvSpPr>
            <a:spLocks noGrp="1"/>
          </p:cNvSpPr>
          <p:nvPr>
            <p:ph sz="quarter" idx="16"/>
          </p:nvPr>
        </p:nvSpPr>
        <p:spPr>
          <a:xfrm>
            <a:off x="304800" y="1547630"/>
            <a:ext cx="11311731" cy="4296579"/>
          </a:xfrm>
        </p:spPr>
        <p:txBody>
          <a:bodyPr vert="horz" wrap="square" lIns="72000" tIns="72000" rIns="72000" bIns="72000" rtlCol="0" anchor="t">
            <a:normAutofit fontScale="92500" lnSpcReduction="10000"/>
          </a:bodyPr>
          <a:lstStyle/>
          <a:p>
            <a:pPr marL="285750" indent="-285750">
              <a:buFont typeface="Wingdings" pitchFamily="2" charset="2"/>
              <a:buChar char="Ø"/>
            </a:pPr>
            <a:r>
              <a:rPr lang="es-ES_tradnl" sz="2400" dirty="0">
                <a:effectLst>
                  <a:outerShdw blurRad="38100" dist="38100" dir="2700000" algn="tl">
                    <a:srgbClr val="000000">
                      <a:alpha val="43137"/>
                    </a:srgbClr>
                  </a:outerShdw>
                </a:effectLst>
              </a:rPr>
              <a:t>¿QUE NOS PASA? </a:t>
            </a:r>
          </a:p>
          <a:p>
            <a:r>
              <a:rPr lang="es-ES_tradnl" sz="2400" i="1" dirty="0"/>
              <a:t>Necesitamos contratar profesionales especialistas y no hay </a:t>
            </a:r>
            <a:r>
              <a:rPr lang="es-ES_tradnl" sz="2400" dirty="0"/>
              <a:t>=&gt; HAY ESCASEZ PROFESIONALES ESPECIALISTAS EN EL AMBITO DE LA MEDICINA Y ENFERMERIA DEL TRABAJO. </a:t>
            </a:r>
          </a:p>
          <a:p>
            <a:pPr marL="285750" indent="-285750">
              <a:buFont typeface="Wingdings" pitchFamily="2" charset="2"/>
              <a:buChar char="Ø"/>
            </a:pPr>
            <a:r>
              <a:rPr lang="es-ES_tradnl" sz="2400" dirty="0">
                <a:effectLst>
                  <a:outerShdw blurRad="38100" dist="38100" dir="2700000" algn="tl">
                    <a:srgbClr val="000000">
                      <a:alpha val="43137"/>
                    </a:srgbClr>
                  </a:outerShdw>
                </a:effectLst>
              </a:rPr>
              <a:t>¿DONDE ESTAMOS/QUIENES SOMOS?  </a:t>
            </a:r>
          </a:p>
          <a:p>
            <a:r>
              <a:rPr lang="es-ES_tradnl" sz="2400" i="1" dirty="0"/>
              <a:t>Somos el mayor grupo hospitalario español y el mayor servicio de prevención =&gt; </a:t>
            </a:r>
            <a:r>
              <a:rPr lang="es-ES_tradnl" sz="2400" dirty="0"/>
              <a:t>Grandes posibilidades de colaboración en este nuevo entorno entre Quirón Salud y Quirón  Prevención, pues el 50% de la rotación es por centros sanitarios y el otro 50% por entidades de Prevención.</a:t>
            </a:r>
            <a:endParaRPr lang="es-ES_tradnl" sz="2400" dirty="0">
              <a:cs typeface="Calibri"/>
            </a:endParaRPr>
          </a:p>
          <a:p>
            <a:pPr marL="919480" lvl="1" indent="-285750">
              <a:buFont typeface="Wingdings" pitchFamily="2" charset="2"/>
              <a:buChar char="Ø"/>
            </a:pPr>
            <a:r>
              <a:rPr lang="es-ES_tradnl" sz="2400" dirty="0"/>
              <a:t>Formación en Medicina del Trabajo son 4 años</a:t>
            </a:r>
            <a:endParaRPr lang="es-ES_tradnl" sz="2400" dirty="0">
              <a:cs typeface="Calibri"/>
            </a:endParaRPr>
          </a:p>
          <a:p>
            <a:pPr marL="919480" lvl="1" indent="-285750">
              <a:buFont typeface="Wingdings" pitchFamily="2" charset="2"/>
              <a:buChar char="Ø"/>
            </a:pPr>
            <a:r>
              <a:rPr lang="es-ES_tradnl" sz="2400" dirty="0"/>
              <a:t>Formación en Enfermería del Trabajo son 2 años</a:t>
            </a:r>
            <a:endParaRPr lang="es-ES_tradnl" sz="2400" dirty="0">
              <a:cs typeface="Calibri"/>
            </a:endParaRPr>
          </a:p>
          <a:p>
            <a:pPr marL="285750" indent="-285750">
              <a:buFont typeface="Wingdings" pitchFamily="2" charset="2"/>
              <a:buChar char="Ø"/>
            </a:pPr>
            <a:r>
              <a:rPr lang="es-ES_tradnl" sz="2400" dirty="0">
                <a:effectLst>
                  <a:outerShdw blurRad="38100" dist="38100" dir="2700000" algn="tl">
                    <a:srgbClr val="000000">
                      <a:alpha val="43137"/>
                    </a:srgbClr>
                  </a:outerShdw>
                </a:effectLst>
              </a:rPr>
              <a:t>¿PODEMOS CONTRIBUIR A LA FORMACION DE ESPECIALISTAS? </a:t>
            </a:r>
          </a:p>
          <a:p>
            <a:r>
              <a:rPr lang="es-ES_tradnl" sz="2800" i="1" dirty="0"/>
              <a:t>La D. General de QP decide constituir una UD Multiprofesional de Salud Laboral.</a:t>
            </a:r>
            <a:r>
              <a:rPr lang="es-ES_tradnl" sz="2800" dirty="0">
                <a:effectLst>
                  <a:outerShdw blurRad="38100" dist="38100" dir="2700000" algn="tl">
                    <a:srgbClr val="000000">
                      <a:alpha val="43137"/>
                    </a:srgbClr>
                  </a:outerShdw>
                </a:effectLst>
              </a:rPr>
              <a:t> </a:t>
            </a:r>
            <a:endParaRPr lang="es-ES_tradnl" sz="2400" dirty="0">
              <a:cs typeface="Calibri"/>
            </a:endParaRPr>
          </a:p>
        </p:txBody>
      </p:sp>
      <p:sp>
        <p:nvSpPr>
          <p:cNvPr id="4" name="Sol 3">
            <a:hlinkClick r:id="rId3" action="ppaction://hlinksldjump"/>
            <a:extLst>
              <a:ext uri="{FF2B5EF4-FFF2-40B4-BE49-F238E27FC236}">
                <a16:creationId xmlns:a16="http://schemas.microsoft.com/office/drawing/2014/main" id="{F7D65FBC-F0C1-49CD-3DE2-6B318D0573CE}"/>
              </a:ext>
            </a:extLst>
          </p:cNvPr>
          <p:cNvSpPr/>
          <p:nvPr/>
        </p:nvSpPr>
        <p:spPr>
          <a:xfrm>
            <a:off x="11158331" y="2107095"/>
            <a:ext cx="397565" cy="278296"/>
          </a:xfrm>
          <a:prstGeom prst="su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ol 4">
            <a:hlinkClick r:id="" action="ppaction://noaction"/>
            <a:extLst>
              <a:ext uri="{FF2B5EF4-FFF2-40B4-BE49-F238E27FC236}">
                <a16:creationId xmlns:a16="http://schemas.microsoft.com/office/drawing/2014/main" id="{387AA366-DA2B-1370-6246-14D342DD9E2D}"/>
              </a:ext>
            </a:extLst>
          </p:cNvPr>
          <p:cNvSpPr/>
          <p:nvPr/>
        </p:nvSpPr>
        <p:spPr>
          <a:xfrm>
            <a:off x="11357113" y="3556771"/>
            <a:ext cx="397565" cy="278296"/>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1223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wd">
                                    <p:tmAbs val="100"/>
                                  </p:iterate>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par>
                          <p:cTn id="16" fill="hold">
                            <p:stCondLst>
                              <p:cond delay="2201"/>
                            </p:stCondLst>
                            <p:childTnLst>
                              <p:par>
                                <p:cTn id="17" presetID="47"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p:cTn id="25" dur="indefinite"/>
                                        <p:tgtEl>
                                          <p:spTgt spid="6">
                                            <p:txEl>
                                              <p:pRg st="0" end="0"/>
                                            </p:txEl>
                                          </p:spTgt>
                                        </p:tgtEl>
                                        <p:attrNameLst>
                                          <p:attrName>style.opacity</p:attrName>
                                        </p:attrNameLst>
                                      </p:cBhvr>
                                      <p:to>
                                        <p:strVal val="0.5"/>
                                      </p:to>
                                    </p:set>
                                    <p:animEffect filter="image" prLst="opacity: 0.5">
                                      <p:cBhvr rctx="IE">
                                        <p:cTn id="26" dur="indefinite"/>
                                        <p:tgtEl>
                                          <p:spTgt spid="6">
                                            <p:txEl>
                                              <p:pRg st="0" end="0"/>
                                            </p:txEl>
                                          </p:spTgt>
                                        </p:tgtEl>
                                      </p:cBhvr>
                                    </p:animEffect>
                                  </p:childTnLst>
                                </p:cTn>
                              </p:par>
                              <p:par>
                                <p:cTn id="27" presetID="9" presetClass="emph" presetSubtype="0" nodeType="withEffect">
                                  <p:stCondLst>
                                    <p:cond delay="0"/>
                                  </p:stCondLst>
                                  <p:iterate type="wd">
                                    <p:tmAbs val="0"/>
                                  </p:iterate>
                                  <p:childTnLst>
                                    <p:set>
                                      <p:cBhvr>
                                        <p:cTn id="28" dur="indefinite"/>
                                        <p:tgtEl>
                                          <p:spTgt spid="6">
                                            <p:txEl>
                                              <p:pRg st="1" end="1"/>
                                            </p:txEl>
                                          </p:spTgt>
                                        </p:tgtEl>
                                        <p:attrNameLst>
                                          <p:attrName>style.opacity</p:attrName>
                                        </p:attrNameLst>
                                      </p:cBhvr>
                                      <p:to>
                                        <p:strVal val="0.5"/>
                                      </p:to>
                                    </p:set>
                                    <p:animEffect filter="image" prLst="opacity: 0.5">
                                      <p:cBhvr rctx="IE">
                                        <p:cTn id="29" dur="indefinite"/>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circle(in)">
                                      <p:cBhvr>
                                        <p:cTn id="34" dur="20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wd">
                                    <p:tmAbs val="100"/>
                                  </p:iterate>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par>
                          <p:cTn id="39" fill="hold">
                            <p:stCondLst>
                              <p:cond delay="4801"/>
                            </p:stCondLst>
                            <p:childTnLst>
                              <p:par>
                                <p:cTn id="40" presetID="1" presetClass="entr" presetSubtype="0" fill="hold" nodeType="after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childTnLst>
                                </p:cTn>
                              </p:par>
                            </p:childTnLst>
                          </p:cTn>
                        </p:par>
                        <p:par>
                          <p:cTn id="42" fill="hold">
                            <p:stCondLst>
                              <p:cond delay="4801"/>
                            </p:stCondLst>
                            <p:childTnLst>
                              <p:par>
                                <p:cTn id="43" presetID="1" presetClass="entr" presetSubtype="0" fill="hold" nodeType="after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par>
                          <p:cTn id="45" fill="hold">
                            <p:stCondLst>
                              <p:cond delay="4801"/>
                            </p:stCondLst>
                            <p:childTnLst>
                              <p:par>
                                <p:cTn id="46" presetID="12" presetClass="entr" presetSubtype="4"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p:tgtEl>
                                          <p:spTgt spid="5"/>
                                        </p:tgtEl>
                                        <p:attrNameLst>
                                          <p:attrName>ppt_y</p:attrName>
                                        </p:attrNameLst>
                                      </p:cBhvr>
                                      <p:tavLst>
                                        <p:tav tm="0">
                                          <p:val>
                                            <p:strVal val="#ppt_y+#ppt_h*1.125000"/>
                                          </p:val>
                                        </p:tav>
                                        <p:tav tm="100000">
                                          <p:val>
                                            <p:strVal val="#ppt_y"/>
                                          </p:val>
                                        </p:tav>
                                      </p:tavLst>
                                    </p:anim>
                                    <p:animEffect transition="in" filter="wipe(up)">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mph" presetSubtype="0" nodeType="clickEffect">
                                  <p:stCondLst>
                                    <p:cond delay="0"/>
                                  </p:stCondLst>
                                  <p:childTnLst>
                                    <p:set>
                                      <p:cBhvr>
                                        <p:cTn id="53" dur="indefinite"/>
                                        <p:tgtEl>
                                          <p:spTgt spid="6">
                                            <p:txEl>
                                              <p:pRg st="0" end="0"/>
                                            </p:txEl>
                                          </p:spTgt>
                                        </p:tgtEl>
                                        <p:attrNameLst>
                                          <p:attrName>style.opacity</p:attrName>
                                        </p:attrNameLst>
                                      </p:cBhvr>
                                      <p:to>
                                        <p:strVal val="0.5"/>
                                      </p:to>
                                    </p:set>
                                    <p:animEffect filter="image" prLst="opacity: 0.5">
                                      <p:cBhvr rctx="IE">
                                        <p:cTn id="54" dur="indefinite"/>
                                        <p:tgtEl>
                                          <p:spTgt spid="6">
                                            <p:txEl>
                                              <p:pRg st="0" end="0"/>
                                            </p:txEl>
                                          </p:spTgt>
                                        </p:tgtEl>
                                      </p:cBhvr>
                                    </p:animEffect>
                                  </p:childTnLst>
                                </p:cTn>
                              </p:par>
                              <p:par>
                                <p:cTn id="55" presetID="9" presetClass="emph" presetSubtype="0" nodeType="withEffect">
                                  <p:stCondLst>
                                    <p:cond delay="0"/>
                                  </p:stCondLst>
                                  <p:iterate type="wd">
                                    <p:tmAbs val="0"/>
                                  </p:iterate>
                                  <p:childTnLst>
                                    <p:set>
                                      <p:cBhvr>
                                        <p:cTn id="56" dur="indefinite"/>
                                        <p:tgtEl>
                                          <p:spTgt spid="6">
                                            <p:txEl>
                                              <p:pRg st="1" end="1"/>
                                            </p:txEl>
                                          </p:spTgt>
                                        </p:tgtEl>
                                        <p:attrNameLst>
                                          <p:attrName>style.opacity</p:attrName>
                                        </p:attrNameLst>
                                      </p:cBhvr>
                                      <p:to>
                                        <p:strVal val="0.5"/>
                                      </p:to>
                                    </p:set>
                                    <p:animEffect filter="image" prLst="opacity: 0.5">
                                      <p:cBhvr rctx="IE">
                                        <p:cTn id="57" dur="indefinite"/>
                                        <p:tgtEl>
                                          <p:spTgt spid="6">
                                            <p:txEl>
                                              <p:pRg st="1" end="1"/>
                                            </p:txEl>
                                          </p:spTgt>
                                        </p:tgtEl>
                                      </p:cBhvr>
                                    </p:animEffect>
                                  </p:childTnLst>
                                </p:cTn>
                              </p:par>
                              <p:par>
                                <p:cTn id="58" presetID="9" presetClass="emph" presetSubtype="0" nodeType="withEffect">
                                  <p:stCondLst>
                                    <p:cond delay="0"/>
                                  </p:stCondLst>
                                  <p:childTnLst>
                                    <p:set>
                                      <p:cBhvr>
                                        <p:cTn id="59" dur="indefinite"/>
                                        <p:tgtEl>
                                          <p:spTgt spid="6">
                                            <p:txEl>
                                              <p:pRg st="2" end="2"/>
                                            </p:txEl>
                                          </p:spTgt>
                                        </p:tgtEl>
                                        <p:attrNameLst>
                                          <p:attrName>style.opacity</p:attrName>
                                        </p:attrNameLst>
                                      </p:cBhvr>
                                      <p:to>
                                        <p:strVal val="0.5"/>
                                      </p:to>
                                    </p:set>
                                    <p:animEffect filter="image" prLst="opacity: 0.5">
                                      <p:cBhvr rctx="IE">
                                        <p:cTn id="60" dur="indefinite"/>
                                        <p:tgtEl>
                                          <p:spTgt spid="6">
                                            <p:txEl>
                                              <p:pRg st="2" end="2"/>
                                            </p:txEl>
                                          </p:spTgt>
                                        </p:tgtEl>
                                      </p:cBhvr>
                                    </p:animEffect>
                                  </p:childTnLst>
                                </p:cTn>
                              </p:par>
                              <p:par>
                                <p:cTn id="61" presetID="9" presetClass="emph" presetSubtype="0" nodeType="withEffect">
                                  <p:stCondLst>
                                    <p:cond delay="0"/>
                                  </p:stCondLst>
                                  <p:iterate type="wd">
                                    <p:tmAbs val="0"/>
                                  </p:iterate>
                                  <p:childTnLst>
                                    <p:set>
                                      <p:cBhvr>
                                        <p:cTn id="62" dur="indefinite"/>
                                        <p:tgtEl>
                                          <p:spTgt spid="6">
                                            <p:txEl>
                                              <p:pRg st="3" end="3"/>
                                            </p:txEl>
                                          </p:spTgt>
                                        </p:tgtEl>
                                        <p:attrNameLst>
                                          <p:attrName>style.opacity</p:attrName>
                                        </p:attrNameLst>
                                      </p:cBhvr>
                                      <p:to>
                                        <p:strVal val="0.5"/>
                                      </p:to>
                                    </p:set>
                                    <p:animEffect filter="image" prLst="opacity: 0.5">
                                      <p:cBhvr rctx="IE">
                                        <p:cTn id="63" dur="indefinite"/>
                                        <p:tgtEl>
                                          <p:spTgt spid="6">
                                            <p:txEl>
                                              <p:pRg st="3" end="3"/>
                                            </p:txEl>
                                          </p:spTgt>
                                        </p:tgtEl>
                                      </p:cBhvr>
                                    </p:animEffect>
                                  </p:childTnLst>
                                </p:cTn>
                              </p:par>
                              <p:par>
                                <p:cTn id="64" presetID="9" presetClass="emph" presetSubtype="0" nodeType="withEffect">
                                  <p:stCondLst>
                                    <p:cond delay="0"/>
                                  </p:stCondLst>
                                  <p:childTnLst>
                                    <p:set>
                                      <p:cBhvr>
                                        <p:cTn id="65" dur="indefinite"/>
                                        <p:tgtEl>
                                          <p:spTgt spid="6">
                                            <p:txEl>
                                              <p:pRg st="4" end="4"/>
                                            </p:txEl>
                                          </p:spTgt>
                                        </p:tgtEl>
                                        <p:attrNameLst>
                                          <p:attrName>style.opacity</p:attrName>
                                        </p:attrNameLst>
                                      </p:cBhvr>
                                      <p:to>
                                        <p:strVal val="0.5"/>
                                      </p:to>
                                    </p:set>
                                    <p:animEffect filter="image" prLst="opacity: 0.5">
                                      <p:cBhvr rctx="IE">
                                        <p:cTn id="66" dur="indefinite"/>
                                        <p:tgtEl>
                                          <p:spTgt spid="6">
                                            <p:txEl>
                                              <p:pRg st="4" end="4"/>
                                            </p:txEl>
                                          </p:spTgt>
                                        </p:tgtEl>
                                      </p:cBhvr>
                                    </p:animEffect>
                                  </p:childTnLst>
                                </p:cTn>
                              </p:par>
                              <p:par>
                                <p:cTn id="67" presetID="9" presetClass="emph" presetSubtype="0" nodeType="withEffect">
                                  <p:stCondLst>
                                    <p:cond delay="0"/>
                                  </p:stCondLst>
                                  <p:childTnLst>
                                    <p:set>
                                      <p:cBhvr>
                                        <p:cTn id="68" dur="indefinite"/>
                                        <p:tgtEl>
                                          <p:spTgt spid="6">
                                            <p:txEl>
                                              <p:pRg st="5" end="5"/>
                                            </p:txEl>
                                          </p:spTgt>
                                        </p:tgtEl>
                                        <p:attrNameLst>
                                          <p:attrName>style.opacity</p:attrName>
                                        </p:attrNameLst>
                                      </p:cBhvr>
                                      <p:to>
                                        <p:strVal val="0.5"/>
                                      </p:to>
                                    </p:set>
                                    <p:animEffect filter="image" prLst="opacity: 0.5">
                                      <p:cBhvr rctx="IE">
                                        <p:cTn id="69" dur="indefinite"/>
                                        <p:tgtEl>
                                          <p:spTgt spid="6">
                                            <p:txEl>
                                              <p:pRg st="5" end="5"/>
                                            </p:txEl>
                                          </p:spTgt>
                                        </p:tgtEl>
                                      </p:cBhvr>
                                    </p:animEffect>
                                  </p:childTnLst>
                                </p:cTn>
                              </p:par>
                            </p:childTnLst>
                          </p:cTn>
                        </p:par>
                        <p:par>
                          <p:cTn id="70" fill="hold">
                            <p:stCondLst>
                              <p:cond delay="0"/>
                            </p:stCondLst>
                            <p:childTnLst>
                              <p:par>
                                <p:cTn id="71" presetID="6" presetClass="entr" presetSubtype="16" fill="hold" nodeType="after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Effect transition="in" filter="circle(in)">
                                      <p:cBhvr>
                                        <p:cTn id="73" dur="2000"/>
                                        <p:tgtEl>
                                          <p:spTgt spid="6">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5777EC59-3ADC-8345-CC22-93D68829C647}"/>
              </a:ext>
            </a:extLst>
          </p:cNvPr>
          <p:cNvGraphicFramePr>
            <a:graphicFrameLocks noGrp="1"/>
          </p:cNvGraphicFramePr>
          <p:nvPr>
            <p:ph idx="1"/>
            <p:extLst>
              <p:ext uri="{D42A27DB-BD31-4B8C-83A1-F6EECF244321}">
                <p14:modId xmlns:p14="http://schemas.microsoft.com/office/powerpoint/2010/main" val="2256011252"/>
              </p:ext>
            </p:extLst>
          </p:nvPr>
        </p:nvGraphicFramePr>
        <p:xfrm>
          <a:off x="198783" y="1308101"/>
          <a:ext cx="11277599" cy="4615940"/>
        </p:xfrm>
        <a:graphic>
          <a:graphicData uri="http://schemas.openxmlformats.org/drawingml/2006/table">
            <a:tbl>
              <a:tblPr/>
              <a:tblGrid>
                <a:gridCol w="2121726">
                  <a:extLst>
                    <a:ext uri="{9D8B030D-6E8A-4147-A177-3AD203B41FA5}">
                      <a16:colId xmlns:a16="http://schemas.microsoft.com/office/drawing/2014/main" val="2790625001"/>
                    </a:ext>
                  </a:extLst>
                </a:gridCol>
                <a:gridCol w="2137557">
                  <a:extLst>
                    <a:ext uri="{9D8B030D-6E8A-4147-A177-3AD203B41FA5}">
                      <a16:colId xmlns:a16="http://schemas.microsoft.com/office/drawing/2014/main" val="2730287038"/>
                    </a:ext>
                  </a:extLst>
                </a:gridCol>
                <a:gridCol w="2137557">
                  <a:extLst>
                    <a:ext uri="{9D8B030D-6E8A-4147-A177-3AD203B41FA5}">
                      <a16:colId xmlns:a16="http://schemas.microsoft.com/office/drawing/2014/main" val="2293653303"/>
                    </a:ext>
                  </a:extLst>
                </a:gridCol>
                <a:gridCol w="2137557">
                  <a:extLst>
                    <a:ext uri="{9D8B030D-6E8A-4147-A177-3AD203B41FA5}">
                      <a16:colId xmlns:a16="http://schemas.microsoft.com/office/drawing/2014/main" val="631645557"/>
                    </a:ext>
                  </a:extLst>
                </a:gridCol>
                <a:gridCol w="2743202">
                  <a:extLst>
                    <a:ext uri="{9D8B030D-6E8A-4147-A177-3AD203B41FA5}">
                      <a16:colId xmlns:a16="http://schemas.microsoft.com/office/drawing/2014/main" val="3796588799"/>
                    </a:ext>
                  </a:extLst>
                </a:gridCol>
              </a:tblGrid>
              <a:tr h="309769">
                <a:tc>
                  <a:txBody>
                    <a:bodyPr/>
                    <a:lstStyle/>
                    <a:p>
                      <a:pPr algn="l" fontAlgn="b"/>
                      <a:r>
                        <a:rPr lang="es-ES" sz="1800" b="1" i="0" u="none" strike="noStrike">
                          <a:solidFill>
                            <a:srgbClr val="FFFFFF"/>
                          </a:solidFill>
                          <a:effectLst/>
                          <a:latin typeface="Calibri" panose="020F0502020204030204" pitchFamily="34" charset="0"/>
                        </a:rPr>
                        <a:t>PUESTO</a:t>
                      </a:r>
                    </a:p>
                  </a:txBody>
                  <a:tcPr marL="4179" marR="4179" marT="4179" marB="2006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AD"/>
                    </a:solidFill>
                  </a:tcPr>
                </a:tc>
                <a:tc>
                  <a:txBody>
                    <a:bodyPr/>
                    <a:lstStyle/>
                    <a:p>
                      <a:pPr algn="ctr" fontAlgn="ctr"/>
                      <a:r>
                        <a:rPr lang="es-ES" sz="1800" b="1" i="0" u="none" strike="noStrike">
                          <a:solidFill>
                            <a:srgbClr val="FFFFFF"/>
                          </a:solidFill>
                          <a:effectLst/>
                          <a:latin typeface="Calibri" panose="020F0502020204030204" pitchFamily="34" charset="0"/>
                        </a:rPr>
                        <a:t>ARAGON</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AD"/>
                    </a:solidFill>
                  </a:tcPr>
                </a:tc>
                <a:tc>
                  <a:txBody>
                    <a:bodyPr/>
                    <a:lstStyle/>
                    <a:p>
                      <a:pPr algn="ctr" fontAlgn="ctr"/>
                      <a:r>
                        <a:rPr lang="es-ES" sz="1800" b="1" i="0" u="none" strike="noStrike">
                          <a:solidFill>
                            <a:srgbClr val="FFFFFF"/>
                          </a:solidFill>
                          <a:effectLst/>
                          <a:latin typeface="Calibri" panose="020F0502020204030204" pitchFamily="34" charset="0"/>
                        </a:rPr>
                        <a:t>GALICIA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AD"/>
                    </a:solidFill>
                  </a:tcPr>
                </a:tc>
                <a:tc>
                  <a:txBody>
                    <a:bodyPr/>
                    <a:lstStyle/>
                    <a:p>
                      <a:pPr algn="ctr" fontAlgn="ctr"/>
                      <a:r>
                        <a:rPr lang="es-ES" sz="1800" b="1" i="0" u="none" strike="noStrike">
                          <a:solidFill>
                            <a:srgbClr val="FFFFFF"/>
                          </a:solidFill>
                          <a:effectLst/>
                          <a:latin typeface="Calibri" panose="020F0502020204030204" pitchFamily="34" charset="0"/>
                        </a:rPr>
                        <a:t>MADRID</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AD"/>
                    </a:solidFill>
                  </a:tcPr>
                </a:tc>
                <a:tc>
                  <a:txBody>
                    <a:bodyPr/>
                    <a:lstStyle/>
                    <a:p>
                      <a:pPr algn="ctr" fontAlgn="ctr"/>
                      <a:r>
                        <a:rPr lang="es-ES" sz="1800" b="1" i="0" u="none" strike="noStrike">
                          <a:solidFill>
                            <a:srgbClr val="FFFFFF"/>
                          </a:solidFill>
                          <a:effectLst/>
                          <a:latin typeface="Calibri" panose="020F0502020204030204" pitchFamily="34" charset="0"/>
                        </a:rPr>
                        <a:t>MURCIA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9AD"/>
                    </a:solidFill>
                  </a:tcPr>
                </a:tc>
                <a:extLst>
                  <a:ext uri="{0D108BD9-81ED-4DB2-BD59-A6C34878D82A}">
                    <a16:rowId xmlns:a16="http://schemas.microsoft.com/office/drawing/2014/main" val="3040952528"/>
                  </a:ext>
                </a:extLst>
              </a:tr>
              <a:tr h="461358">
                <a:tc>
                  <a:txBody>
                    <a:bodyPr/>
                    <a:lstStyle/>
                    <a:p>
                      <a:pPr algn="l" fontAlgn="ctr"/>
                      <a:r>
                        <a:rPr lang="es-ES" sz="1600" b="1" i="0" u="none" strike="noStrike">
                          <a:solidFill>
                            <a:srgbClr val="000000"/>
                          </a:solidFill>
                          <a:effectLst/>
                          <a:latin typeface="Calibri" panose="020F0502020204030204" pitchFamily="34" charset="0"/>
                        </a:rPr>
                        <a:t>JEFE DE ESTUDIOS</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Montserrat Vallés Anzano</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Manuel López Sánchez</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José Manuel Gómez López</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Miguel Rodolfo Torcida Treviño</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955347"/>
                  </a:ext>
                </a:extLst>
              </a:tr>
              <a:tr h="485525">
                <a:tc>
                  <a:txBody>
                    <a:bodyPr/>
                    <a:lstStyle/>
                    <a:p>
                      <a:pPr algn="l" fontAlgn="ctr"/>
                      <a:r>
                        <a:rPr lang="es-ES" sz="1600" b="1" i="0" u="none" strike="noStrike">
                          <a:solidFill>
                            <a:srgbClr val="000000"/>
                          </a:solidFill>
                          <a:effectLst/>
                          <a:latin typeface="Calibri" panose="020F0502020204030204" pitchFamily="34" charset="0"/>
                        </a:rPr>
                        <a:t>VICEPRESIDENTE CD</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dirty="0">
                          <a:solidFill>
                            <a:srgbClr val="000000"/>
                          </a:solidFill>
                          <a:effectLst/>
                          <a:latin typeface="Calibri" panose="020F0502020204030204" pitchFamily="34" charset="0"/>
                        </a:rPr>
                        <a:t>Susana </a:t>
                      </a:r>
                      <a:r>
                        <a:rPr lang="es-ES" sz="1600" b="0" i="0" u="none" strike="noStrike" dirty="0" err="1">
                          <a:solidFill>
                            <a:srgbClr val="000000"/>
                          </a:solidFill>
                          <a:effectLst/>
                          <a:latin typeface="Calibri" panose="020F0502020204030204" pitchFamily="34" charset="0"/>
                        </a:rPr>
                        <a:t>Burró</a:t>
                      </a:r>
                      <a:r>
                        <a:rPr lang="es-ES" sz="1600" b="0" i="0" u="none" strike="noStrike" dirty="0">
                          <a:solidFill>
                            <a:srgbClr val="000000"/>
                          </a:solidFill>
                          <a:effectLst/>
                          <a:latin typeface="Calibri" panose="020F0502020204030204" pitchFamily="34" charset="0"/>
                        </a:rPr>
                        <a:t> Alaez</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María Isabel Martínez González</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Antonio Gabriel Moreno Pimentel</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Antonio Javier Martínez Hernández</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821007"/>
                  </a:ext>
                </a:extLst>
              </a:tr>
              <a:tr h="469064">
                <a:tc>
                  <a:txBody>
                    <a:bodyPr/>
                    <a:lstStyle/>
                    <a:p>
                      <a:pPr algn="l" fontAlgn="ctr"/>
                      <a:r>
                        <a:rPr lang="es-ES" sz="1600" b="1" i="0" u="none" strike="noStrike">
                          <a:solidFill>
                            <a:srgbClr val="000000"/>
                          </a:solidFill>
                          <a:effectLst/>
                          <a:latin typeface="Calibri" panose="020F0502020204030204" pitchFamily="34" charset="0"/>
                        </a:rPr>
                        <a:t>SECRETARIA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Mónica Madroñero Gaviola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Mónica Madroñero Gaviola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Mónica Madroñero Gaviola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Mónica Madroñero Gaviola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049529"/>
                  </a:ext>
                </a:extLst>
              </a:tr>
              <a:tr h="485525">
                <a:tc>
                  <a:txBody>
                    <a:bodyPr/>
                    <a:lstStyle/>
                    <a:p>
                      <a:pPr algn="l" fontAlgn="ctr"/>
                      <a:r>
                        <a:rPr lang="es-ES" sz="1600" b="1" i="0" u="none" strike="noStrike">
                          <a:solidFill>
                            <a:srgbClr val="000000"/>
                          </a:solidFill>
                          <a:effectLst/>
                          <a:latin typeface="Calibri" panose="020F0502020204030204" pitchFamily="34" charset="0"/>
                        </a:rPr>
                        <a:t>VOCAL1 TUTORES</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Alfonso Zarzaga Garces</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Manuel Jesús Rodriguez Quintela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Cristina Asurmendi Agudo</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Amaia de la Fuente Gómez</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937507"/>
                  </a:ext>
                </a:extLst>
              </a:tr>
              <a:tr h="485525">
                <a:tc>
                  <a:txBody>
                    <a:bodyPr/>
                    <a:lstStyle/>
                    <a:p>
                      <a:pPr algn="l" fontAlgn="ctr"/>
                      <a:r>
                        <a:rPr lang="es-ES" sz="1600" b="1" i="0" u="none" strike="noStrike">
                          <a:solidFill>
                            <a:srgbClr val="000000"/>
                          </a:solidFill>
                          <a:effectLst/>
                          <a:latin typeface="Calibri" panose="020F0502020204030204" pitchFamily="34" charset="0"/>
                        </a:rPr>
                        <a:t>VOCAL2 TUTORES</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Aurelio Doñate Pérez</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smtClean="0">
                          <a:solidFill>
                            <a:srgbClr val="000000"/>
                          </a:solidFill>
                          <a:effectLst/>
                          <a:latin typeface="Calibri" panose="020F0502020204030204" pitchFamily="34" charset="0"/>
                        </a:rPr>
                        <a:t>Gemma</a:t>
                      </a:r>
                      <a:r>
                        <a:rPr lang="es-ES" sz="1600" b="0" i="0" u="none" strike="noStrike" baseline="0" smtClean="0">
                          <a:solidFill>
                            <a:srgbClr val="000000"/>
                          </a:solidFill>
                          <a:effectLst/>
                          <a:latin typeface="Calibri" panose="020F0502020204030204" pitchFamily="34" charset="0"/>
                        </a:rPr>
                        <a:t> Patiño Díaz</a:t>
                      </a:r>
                      <a:endParaRPr lang="es-ES" sz="1600" b="0" i="0" u="none" strike="noStrike" dirty="0">
                        <a:solidFill>
                          <a:srgbClr val="000000"/>
                        </a:solidFill>
                        <a:effectLst/>
                        <a:latin typeface="Calibri" panose="020F0502020204030204" pitchFamily="34" charset="0"/>
                      </a:endParaRP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María Dolores Castro Martín</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Verónica Rochel Ros</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964843"/>
                  </a:ext>
                </a:extLst>
              </a:tr>
              <a:tr h="274620">
                <a:tc>
                  <a:txBody>
                    <a:bodyPr/>
                    <a:lstStyle/>
                    <a:p>
                      <a:pPr algn="l" fontAlgn="ctr"/>
                      <a:r>
                        <a:rPr lang="es-ES" sz="1600" b="1" i="0" u="none" strike="noStrike">
                          <a:solidFill>
                            <a:srgbClr val="000000"/>
                          </a:solidFill>
                          <a:effectLst/>
                          <a:latin typeface="Calibri" panose="020F0502020204030204" pitchFamily="34" charset="0"/>
                        </a:rPr>
                        <a:t>VOCAL1 RESIDENTES</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488933"/>
                  </a:ext>
                </a:extLst>
              </a:tr>
              <a:tr h="274620">
                <a:tc>
                  <a:txBody>
                    <a:bodyPr/>
                    <a:lstStyle/>
                    <a:p>
                      <a:pPr algn="l" fontAlgn="ctr"/>
                      <a:r>
                        <a:rPr lang="es-ES" sz="1600" b="1" i="0" u="none" strike="noStrike">
                          <a:solidFill>
                            <a:srgbClr val="000000"/>
                          </a:solidFill>
                          <a:effectLst/>
                          <a:latin typeface="Calibri" panose="020F0502020204030204" pitchFamily="34" charset="0"/>
                        </a:rPr>
                        <a:t>VOCAL2 RESIDENTES</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266640"/>
                  </a:ext>
                </a:extLst>
              </a:tr>
              <a:tr h="461358">
                <a:tc>
                  <a:txBody>
                    <a:bodyPr/>
                    <a:lstStyle/>
                    <a:p>
                      <a:pPr algn="l" fontAlgn="ctr"/>
                      <a:r>
                        <a:rPr lang="es-ES" sz="1600" b="1" i="0" u="none" strike="noStrike">
                          <a:solidFill>
                            <a:srgbClr val="000000"/>
                          </a:solidFill>
                          <a:effectLst/>
                          <a:latin typeface="Calibri" panose="020F0502020204030204" pitchFamily="34" charset="0"/>
                        </a:rPr>
                        <a:t>VOCAL C.A.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Cesar Carrillo Garcia</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643514"/>
                  </a:ext>
                </a:extLst>
              </a:tr>
              <a:tr h="461358">
                <a:tc>
                  <a:txBody>
                    <a:bodyPr/>
                    <a:lstStyle/>
                    <a:p>
                      <a:pPr algn="l" fontAlgn="ctr"/>
                      <a:r>
                        <a:rPr lang="es-ES" sz="1600" b="1" i="0" u="none" strike="noStrike">
                          <a:solidFill>
                            <a:srgbClr val="000000"/>
                          </a:solidFill>
                          <a:effectLst/>
                          <a:latin typeface="Calibri" panose="020F0502020204030204" pitchFamily="34" charset="0"/>
                        </a:rPr>
                        <a:t>VOCAL HOSPITALES</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Purificación Gil Sánchez</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0139"/>
                  </a:ext>
                </a:extLst>
              </a:tr>
              <a:tr h="274620">
                <a:tc>
                  <a:txBody>
                    <a:bodyPr/>
                    <a:lstStyle/>
                    <a:p>
                      <a:pPr algn="l" fontAlgn="ctr"/>
                      <a:r>
                        <a:rPr lang="es-ES" sz="1600" b="1" i="0" u="none" strike="noStrike">
                          <a:solidFill>
                            <a:srgbClr val="000000"/>
                          </a:solidFill>
                          <a:effectLst/>
                          <a:latin typeface="Calibri" panose="020F0502020204030204" pitchFamily="34" charset="0"/>
                        </a:rPr>
                        <a:t>VOCAL DIRECCION QP</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000000"/>
                          </a:solidFill>
                          <a:effectLst/>
                          <a:latin typeface="Calibri" panose="020F0502020204030204" pitchFamily="34" charset="0"/>
                        </a:rPr>
                        <a:t>0</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dirty="0">
                          <a:solidFill>
                            <a:srgbClr val="000000"/>
                          </a:solidFill>
                          <a:effectLst/>
                          <a:latin typeface="Calibri" panose="020F0502020204030204" pitchFamily="34" charset="0"/>
                        </a:rPr>
                        <a:t>José Manuel Gómez López</a:t>
                      </a:r>
                    </a:p>
                  </a:txBody>
                  <a:tcPr marL="4179" marR="4179" marT="4179" marB="200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940391"/>
                  </a:ext>
                </a:extLst>
              </a:tr>
            </a:tbl>
          </a:graphicData>
        </a:graphic>
      </p:graphicFrame>
      <p:sp>
        <p:nvSpPr>
          <p:cNvPr id="3" name="Título 2">
            <a:extLst>
              <a:ext uri="{FF2B5EF4-FFF2-40B4-BE49-F238E27FC236}">
                <a16:creationId xmlns:a16="http://schemas.microsoft.com/office/drawing/2014/main" id="{307C56F0-201D-E67E-6219-FF7318D612F3}"/>
              </a:ext>
            </a:extLst>
          </p:cNvPr>
          <p:cNvSpPr>
            <a:spLocks noGrp="1"/>
          </p:cNvSpPr>
          <p:nvPr>
            <p:ph type="title"/>
          </p:nvPr>
        </p:nvSpPr>
        <p:spPr>
          <a:xfrm>
            <a:off x="671548" y="400754"/>
            <a:ext cx="7664400" cy="533205"/>
          </a:xfrm>
        </p:spPr>
        <p:txBody>
          <a:bodyPr/>
          <a:lstStyle/>
          <a:p>
            <a:r>
              <a:rPr lang="es-ES" dirty="0"/>
              <a:t>Composición CD</a:t>
            </a:r>
          </a:p>
        </p:txBody>
      </p:sp>
    </p:spTree>
    <p:extLst>
      <p:ext uri="{BB962C8B-B14F-4D97-AF65-F5344CB8AC3E}">
        <p14:creationId xmlns:p14="http://schemas.microsoft.com/office/powerpoint/2010/main" val="6615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220061"/>
            <a:ext cx="7664400" cy="533205"/>
          </a:xfrm>
        </p:spPr>
        <p:txBody>
          <a:bodyPr/>
          <a:lstStyle/>
          <a:p>
            <a:r>
              <a:rPr lang="es-ES" dirty="0"/>
              <a:t>Asuntos de RRHH</a:t>
            </a:r>
          </a:p>
        </p:txBody>
      </p:sp>
      <p:sp>
        <p:nvSpPr>
          <p:cNvPr id="3" name="CuadroTexto 2"/>
          <p:cNvSpPr txBox="1"/>
          <p:nvPr/>
        </p:nvSpPr>
        <p:spPr>
          <a:xfrm>
            <a:off x="2060893" y="5745970"/>
            <a:ext cx="9224696"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000" b="1" dirty="0"/>
              <a:t>CONTRATO DE TRABAJO:  contrato especial de residencia  con QUIRONPREVENCION</a:t>
            </a:r>
          </a:p>
        </p:txBody>
      </p:sp>
      <p:sp>
        <p:nvSpPr>
          <p:cNvPr id="6" name="CuadroTexto 5"/>
          <p:cNvSpPr txBox="1"/>
          <p:nvPr/>
        </p:nvSpPr>
        <p:spPr>
          <a:xfrm>
            <a:off x="2060893" y="1447520"/>
            <a:ext cx="9969998" cy="4001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000" b="1" dirty="0"/>
              <a:t>CONVENIO:  Convenio colectivo aplicable es el de QP =&gt; vacaciones, ausencias, </a:t>
            </a:r>
            <a:r>
              <a:rPr lang="es-ES" sz="2000" b="1" dirty="0" err="1"/>
              <a:t>etc</a:t>
            </a:r>
            <a:r>
              <a:rPr lang="es-ES" sz="2000" b="1" dirty="0"/>
              <a:t> según QP</a:t>
            </a:r>
          </a:p>
        </p:txBody>
      </p:sp>
      <p:sp>
        <p:nvSpPr>
          <p:cNvPr id="7" name="CuadroTexto 6"/>
          <p:cNvSpPr txBox="1"/>
          <p:nvPr/>
        </p:nvSpPr>
        <p:spPr>
          <a:xfrm>
            <a:off x="3017712" y="3721419"/>
            <a:ext cx="4028180"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PORTAL EMPLEADO:  se usará el de QP</a:t>
            </a:r>
          </a:p>
        </p:txBody>
      </p:sp>
      <p:sp>
        <p:nvSpPr>
          <p:cNvPr id="8" name="CuadroTexto 7"/>
          <p:cNvSpPr txBox="1"/>
          <p:nvPr/>
        </p:nvSpPr>
        <p:spPr>
          <a:xfrm>
            <a:off x="2684275" y="2477741"/>
            <a:ext cx="9006982"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ROPA TRABAJO: Ropa del centro, pero identificado como RESIDENTE QP, color de identificación de la persona distinto.</a:t>
            </a:r>
          </a:p>
        </p:txBody>
      </p:sp>
      <p:sp>
        <p:nvSpPr>
          <p:cNvPr id="9" name="CuadroTexto 8"/>
          <p:cNvSpPr txBox="1"/>
          <p:nvPr/>
        </p:nvSpPr>
        <p:spPr>
          <a:xfrm>
            <a:off x="2571063" y="4720862"/>
            <a:ext cx="7879224"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b="1" dirty="0"/>
              <a:t>EQUIPO INFORMÁTICO:  Suministrado por QP, compatible con CASIOPEA</a:t>
            </a:r>
          </a:p>
        </p:txBody>
      </p:sp>
    </p:spTree>
    <p:extLst>
      <p:ext uri="{BB962C8B-B14F-4D97-AF65-F5344CB8AC3E}">
        <p14:creationId xmlns:p14="http://schemas.microsoft.com/office/powerpoint/2010/main" val="12082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DBBB914-5EE7-4F01-932B-51C0C181845A}"/>
              </a:ext>
            </a:extLst>
          </p:cNvPr>
          <p:cNvSpPr>
            <a:spLocks noGrp="1"/>
          </p:cNvSpPr>
          <p:nvPr>
            <p:ph type="title"/>
          </p:nvPr>
        </p:nvSpPr>
        <p:spPr>
          <a:xfrm>
            <a:off x="843826" y="554607"/>
            <a:ext cx="6354000" cy="533205"/>
          </a:xfrm>
        </p:spPr>
        <p:txBody>
          <a:bodyPr/>
          <a:lstStyle/>
          <a:p>
            <a:r>
              <a:rPr lang="es-ES" dirty="0"/>
              <a:t>Cuestiones RRHH</a:t>
            </a:r>
          </a:p>
        </p:txBody>
      </p:sp>
      <p:graphicFrame>
        <p:nvGraphicFramePr>
          <p:cNvPr id="8" name="Marcador de contenido 5">
            <a:extLst>
              <a:ext uri="{FF2B5EF4-FFF2-40B4-BE49-F238E27FC236}">
                <a16:creationId xmlns:a16="http://schemas.microsoft.com/office/drawing/2014/main" id="{279C7BCB-C590-4443-885B-71DDF39758F4}"/>
              </a:ext>
            </a:extLst>
          </p:cNvPr>
          <p:cNvGraphicFramePr>
            <a:graphicFrameLocks/>
          </p:cNvGraphicFramePr>
          <p:nvPr>
            <p:extLst>
              <p:ext uri="{D42A27DB-BD31-4B8C-83A1-F6EECF244321}">
                <p14:modId xmlns:p14="http://schemas.microsoft.com/office/powerpoint/2010/main" val="3757177305"/>
              </p:ext>
            </p:extLst>
          </p:nvPr>
        </p:nvGraphicFramePr>
        <p:xfrm>
          <a:off x="655567" y="1117605"/>
          <a:ext cx="4791076" cy="4607876"/>
        </p:xfrm>
        <a:graphic>
          <a:graphicData uri="http://schemas.openxmlformats.org/drawingml/2006/table">
            <a:tbl>
              <a:tblPr firstRow="1" bandRow="1">
                <a:tableStyleId>{5C22544A-7EE6-4342-B048-85BDC9FD1C3A}</a:tableStyleId>
              </a:tblPr>
              <a:tblGrid>
                <a:gridCol w="2395538">
                  <a:extLst>
                    <a:ext uri="{9D8B030D-6E8A-4147-A177-3AD203B41FA5}">
                      <a16:colId xmlns:a16="http://schemas.microsoft.com/office/drawing/2014/main" val="1587526875"/>
                    </a:ext>
                  </a:extLst>
                </a:gridCol>
                <a:gridCol w="2395538">
                  <a:extLst>
                    <a:ext uri="{9D8B030D-6E8A-4147-A177-3AD203B41FA5}">
                      <a16:colId xmlns:a16="http://schemas.microsoft.com/office/drawing/2014/main" val="3156312975"/>
                    </a:ext>
                  </a:extLst>
                </a:gridCol>
              </a:tblGrid>
              <a:tr h="658268">
                <a:tc>
                  <a:txBody>
                    <a:bodyPr/>
                    <a:lstStyle/>
                    <a:p>
                      <a:pPr algn="l" fontAlgn="b"/>
                      <a:r>
                        <a:rPr lang="es-ES" sz="2000" b="1" i="0" u="none" strike="noStrike" dirty="0">
                          <a:solidFill>
                            <a:schemeClr val="accent2">
                              <a:lumMod val="75000"/>
                            </a:schemeClr>
                          </a:solidFill>
                          <a:effectLst/>
                          <a:latin typeface="Calibri" panose="020F0502020204030204" pitchFamily="34" charset="0"/>
                        </a:rPr>
                        <a:t>RRHH</a:t>
                      </a:r>
                      <a:endParaRPr lang="es-ES" sz="1800" b="1" i="0" u="none" strike="noStrike" dirty="0">
                        <a:solidFill>
                          <a:schemeClr val="accent2">
                            <a:lumMod val="75000"/>
                          </a:schemeClr>
                        </a:solidFill>
                        <a:effectLst/>
                        <a:latin typeface="Calibri" panose="020F0502020204030204" pitchFamily="34" charset="0"/>
                      </a:endParaRPr>
                    </a:p>
                  </a:txBody>
                  <a:tcPr marL="9525" marR="9525" marT="9525" marB="0" anchor="ctr">
                    <a:lnL w="12700" cmpd="sng">
                      <a:noFill/>
                    </a:lnL>
                    <a:lnR w="9525" cap="flat" cmpd="sng" algn="ctr">
                      <a:noFill/>
                      <a:prstDash val="solid"/>
                      <a:round/>
                      <a:headEnd type="none" w="med" len="med"/>
                      <a:tailEnd type="none" w="med" len="med"/>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ES" sz="1800" b="0" i="0" u="none" strike="noStrike" dirty="0">
                          <a:solidFill>
                            <a:srgbClr val="000000"/>
                          </a:solidFill>
                          <a:effectLst/>
                          <a:latin typeface="Calibri" panose="020F0502020204030204" pitchFamily="34" charset="0"/>
                        </a:rPr>
                        <a:t> </a:t>
                      </a:r>
                    </a:p>
                  </a:txBody>
                  <a:tcPr marL="9525" marR="9525" marT="9525" marB="0" anchor="b">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470604064"/>
                  </a:ext>
                </a:extLst>
              </a:tr>
              <a:tr h="658268">
                <a:tc>
                  <a:txBody>
                    <a:bodyPr/>
                    <a:lstStyle/>
                    <a:p>
                      <a:pPr algn="l" fontAlgn="ctr"/>
                      <a:r>
                        <a:rPr lang="es-ES" sz="1800" b="0" i="0" u="none" strike="noStrike" dirty="0">
                          <a:solidFill>
                            <a:srgbClr val="000000"/>
                          </a:solidFill>
                          <a:effectLst/>
                          <a:latin typeface="Calibri" panose="020F0502020204030204" pitchFamily="34" charset="0"/>
                        </a:rPr>
                        <a:t>Contratación por</a:t>
                      </a:r>
                    </a:p>
                  </a:txBody>
                  <a:tcPr marL="9525" marR="9525" marT="9525" marB="0" anchor="ctr">
                    <a:lnL w="12700" cmpd="sng">
                      <a:noFill/>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err="1">
                          <a:solidFill>
                            <a:srgbClr val="000000"/>
                          </a:solidFill>
                          <a:effectLst/>
                          <a:latin typeface="Calibri"/>
                        </a:rPr>
                        <a:t>Quironprevención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9147817"/>
                  </a:ext>
                </a:extLst>
              </a:tr>
              <a:tr h="658268">
                <a:tc>
                  <a:txBody>
                    <a:bodyPr/>
                    <a:lstStyle/>
                    <a:p>
                      <a:pPr algn="l" fontAlgn="ctr"/>
                      <a:r>
                        <a:rPr lang="es-ES" sz="1800" b="0" i="0" u="none" strike="noStrike" dirty="0">
                          <a:solidFill>
                            <a:srgbClr val="000000"/>
                          </a:solidFill>
                          <a:effectLst/>
                          <a:latin typeface="Calibri" panose="020F0502020204030204" pitchFamily="34" charset="0"/>
                        </a:rPr>
                        <a:t>Salario MIR/EIR</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panose="020F0502020204030204" pitchFamily="34" charset="0"/>
                        </a:rPr>
                        <a:t>Convenio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153734"/>
                  </a:ext>
                </a:extLst>
              </a:tr>
              <a:tr h="658268">
                <a:tc>
                  <a:txBody>
                    <a:bodyPr/>
                    <a:lstStyle/>
                    <a:p>
                      <a:pPr algn="l" fontAlgn="ctr"/>
                      <a:r>
                        <a:rPr lang="es-ES" sz="1800" b="0" i="0" u="none" strike="noStrike" dirty="0">
                          <a:solidFill>
                            <a:srgbClr val="000000"/>
                          </a:solidFill>
                          <a:effectLst/>
                          <a:latin typeface="Calibri" panose="020F0502020204030204" pitchFamily="34" charset="0"/>
                        </a:rPr>
                        <a:t>Horario de trabajo</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a:rPr>
                        <a:t>08:00-15:00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2081665"/>
                  </a:ext>
                </a:extLst>
              </a:tr>
              <a:tr h="658268">
                <a:tc>
                  <a:txBody>
                    <a:bodyPr/>
                    <a:lstStyle/>
                    <a:p>
                      <a:pPr algn="l" fontAlgn="ctr"/>
                      <a:r>
                        <a:rPr lang="es-ES" sz="1800" b="0" i="0" u="none" strike="noStrike" dirty="0">
                          <a:solidFill>
                            <a:srgbClr val="000000"/>
                          </a:solidFill>
                          <a:effectLst/>
                          <a:latin typeface="Calibri" panose="020F0502020204030204" pitchFamily="34" charset="0"/>
                        </a:rPr>
                        <a:t>Días de vacaciones</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panose="020F0502020204030204" pitchFamily="34" charset="0"/>
                        </a:rPr>
                        <a:t>30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30218"/>
                  </a:ext>
                </a:extLst>
              </a:tr>
              <a:tr h="658268">
                <a:tc>
                  <a:txBody>
                    <a:bodyPr/>
                    <a:lstStyle/>
                    <a:p>
                      <a:pPr algn="l" fontAlgn="ctr"/>
                      <a:r>
                        <a:rPr lang="es-ES" sz="1800" b="0" i="0" u="none" strike="noStrike" dirty="0">
                          <a:solidFill>
                            <a:srgbClr val="000000"/>
                          </a:solidFill>
                          <a:effectLst/>
                          <a:latin typeface="Calibri" panose="020F0502020204030204" pitchFamily="34" charset="0"/>
                        </a:rPr>
                        <a:t>Autorización vacaciones</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a:rPr>
                        <a:t>Tutor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8218534"/>
                  </a:ext>
                </a:extLst>
              </a:tr>
              <a:tr h="658268">
                <a:tc>
                  <a:txBody>
                    <a:bodyPr/>
                    <a:lstStyle/>
                    <a:p>
                      <a:pPr algn="l" fontAlgn="ctr"/>
                      <a:r>
                        <a:rPr lang="es-ES" sz="1800" b="0" i="0" u="none" strike="noStrike" dirty="0">
                          <a:solidFill>
                            <a:srgbClr val="000000"/>
                          </a:solidFill>
                          <a:effectLst/>
                          <a:latin typeface="Calibri" panose="020F0502020204030204" pitchFamily="34" charset="0"/>
                        </a:rPr>
                        <a:t>Comunicación ausencias</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panose="020F0502020204030204" pitchFamily="34" charset="0"/>
                        </a:rPr>
                        <a:t>Tutor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886540"/>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879352879"/>
              </p:ext>
            </p:extLst>
          </p:nvPr>
        </p:nvGraphicFramePr>
        <p:xfrm>
          <a:off x="6593613" y="285120"/>
          <a:ext cx="5280523" cy="6098629"/>
        </p:xfrm>
        <a:graphic>
          <a:graphicData uri="http://schemas.openxmlformats.org/drawingml/2006/table">
            <a:tbl>
              <a:tblPr firstRow="1" bandRow="1">
                <a:tableStyleId>{5C22544A-7EE6-4342-B048-85BDC9FD1C3A}</a:tableStyleId>
              </a:tblPr>
              <a:tblGrid>
                <a:gridCol w="2636726">
                  <a:extLst>
                    <a:ext uri="{9D8B030D-6E8A-4147-A177-3AD203B41FA5}">
                      <a16:colId xmlns:a16="http://schemas.microsoft.com/office/drawing/2014/main" val="1007603539"/>
                    </a:ext>
                  </a:extLst>
                </a:gridCol>
                <a:gridCol w="2643797">
                  <a:extLst>
                    <a:ext uri="{9D8B030D-6E8A-4147-A177-3AD203B41FA5}">
                      <a16:colId xmlns:a16="http://schemas.microsoft.com/office/drawing/2014/main" val="3283771561"/>
                    </a:ext>
                  </a:extLst>
                </a:gridCol>
              </a:tblGrid>
              <a:tr h="658268">
                <a:tc>
                  <a:txBody>
                    <a:bodyPr/>
                    <a:lstStyle/>
                    <a:p>
                      <a:pPr algn="l" fontAlgn="b"/>
                      <a:r>
                        <a:rPr lang="es-ES" sz="2000" b="1" i="0" u="none" strike="noStrike" dirty="0">
                          <a:solidFill>
                            <a:schemeClr val="accent2">
                              <a:lumMod val="75000"/>
                            </a:schemeClr>
                          </a:solidFill>
                          <a:effectLst/>
                          <a:latin typeface="Calibri" panose="020F0502020204030204" pitchFamily="34" charset="0"/>
                        </a:rPr>
                        <a:t>RRHH</a:t>
                      </a:r>
                    </a:p>
                  </a:txBody>
                  <a:tcPr marL="9525" marR="9525" marT="9525" marB="0" anchor="ctr">
                    <a:lnL w="12700" cmpd="sng">
                      <a:noFill/>
                    </a:lnL>
                    <a:lnR w="9525" cap="flat" cmpd="sng" algn="ctr">
                      <a:noFill/>
                      <a:prstDash val="solid"/>
                      <a:round/>
                      <a:headEnd type="none" w="med" len="med"/>
                      <a:tailEnd type="none" w="med" len="med"/>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s-ES" sz="1400" b="0" i="0" u="none" strike="noStrike" dirty="0">
                        <a:solidFill>
                          <a:srgbClr val="000000"/>
                        </a:solidFill>
                        <a:effectLst/>
                        <a:latin typeface="Calibri"/>
                      </a:endParaRPr>
                    </a:p>
                  </a:txBody>
                  <a:tcPr marL="9525" marR="9525" marT="9525" marB="0" anchor="b">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642864103"/>
                  </a:ext>
                </a:extLst>
              </a:tr>
              <a:tr h="658268">
                <a:tc>
                  <a:txBody>
                    <a:bodyPr/>
                    <a:lstStyle/>
                    <a:p>
                      <a:pPr algn="l" fontAlgn="ctr"/>
                      <a:r>
                        <a:rPr lang="es-ES" sz="1800" b="0" i="0" u="none" strike="noStrike" dirty="0" err="1">
                          <a:solidFill>
                            <a:srgbClr val="000000"/>
                          </a:solidFill>
                          <a:effectLst/>
                          <a:latin typeface="Calibri"/>
                        </a:rPr>
                        <a:t>Autorizacion</a:t>
                      </a:r>
                      <a:r>
                        <a:rPr lang="es-ES" sz="1800" b="0" i="0" u="none" strike="noStrike" dirty="0">
                          <a:solidFill>
                            <a:srgbClr val="000000"/>
                          </a:solidFill>
                          <a:effectLst/>
                          <a:latin typeface="Calibri"/>
                        </a:rPr>
                        <a:t> asuntos propios</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a:rPr>
                        <a:t>Tutor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1358334"/>
                  </a:ext>
                </a:extLst>
              </a:tr>
              <a:tr h="658268">
                <a:tc>
                  <a:txBody>
                    <a:bodyPr/>
                    <a:lstStyle/>
                    <a:p>
                      <a:pPr algn="l" fontAlgn="ctr"/>
                      <a:r>
                        <a:rPr lang="es-ES" sz="1800" b="0" i="0" u="none" strike="noStrike" dirty="0">
                          <a:solidFill>
                            <a:srgbClr val="000000"/>
                          </a:solidFill>
                          <a:effectLst/>
                          <a:latin typeface="Calibri"/>
                        </a:rPr>
                        <a:t>Tipo de contrato</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a:rPr>
                        <a:t>Especial Residentes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1881102"/>
                  </a:ext>
                </a:extLst>
              </a:tr>
              <a:tr h="658268">
                <a:tc>
                  <a:txBody>
                    <a:bodyPr/>
                    <a:lstStyle/>
                    <a:p>
                      <a:pPr algn="l" fontAlgn="ctr"/>
                      <a:r>
                        <a:rPr lang="es-ES" sz="1800" b="0" i="0" u="none" strike="noStrike" dirty="0">
                          <a:solidFill>
                            <a:srgbClr val="000000"/>
                          </a:solidFill>
                          <a:effectLst/>
                          <a:latin typeface="Calibri"/>
                        </a:rPr>
                        <a:t>Gastos de viaje</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a:rPr>
                        <a:t>Portal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2411990"/>
                  </a:ext>
                </a:extLst>
              </a:tr>
              <a:tr h="658268">
                <a:tc>
                  <a:txBody>
                    <a:bodyPr/>
                    <a:lstStyle/>
                    <a:p>
                      <a:pPr algn="l" fontAlgn="ctr"/>
                      <a:r>
                        <a:rPr lang="es-ES" sz="1800" b="0" i="0" u="none" strike="noStrike" dirty="0">
                          <a:solidFill>
                            <a:srgbClr val="000000"/>
                          </a:solidFill>
                          <a:effectLst/>
                          <a:latin typeface="Calibri" panose="020F0502020204030204" pitchFamily="34" charset="0"/>
                        </a:rPr>
                        <a:t>Gastos formación</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a:rPr>
                        <a:t>Portal</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7424231"/>
                  </a:ext>
                </a:extLst>
              </a:tr>
              <a:tr h="658268">
                <a:tc>
                  <a:txBody>
                    <a:bodyPr/>
                    <a:lstStyle/>
                    <a:p>
                      <a:pPr algn="l" fontAlgn="ctr"/>
                      <a:r>
                        <a:rPr lang="es-ES" sz="1800" b="0" i="0" u="none" strike="noStrike" dirty="0">
                          <a:solidFill>
                            <a:srgbClr val="000000"/>
                          </a:solidFill>
                          <a:effectLst/>
                          <a:latin typeface="Calibri"/>
                        </a:rPr>
                        <a:t>Acceso a Portal empleado </a:t>
                      </a:r>
                      <a:endParaRPr lang="es-ES" sz="1800" b="0" i="0" u="none" strike="noStrike">
                        <a:solidFill>
                          <a:srgbClr val="000000"/>
                        </a:solidFill>
                        <a:effectLst/>
                        <a:latin typeface="Calibri" panose="020F0502020204030204" pitchFamily="34" charset="0"/>
                      </a:endParaRP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a:rPr>
                        <a:t>QP</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058059"/>
                  </a:ext>
                </a:extLst>
              </a:tr>
              <a:tr h="658268">
                <a:tc>
                  <a:txBody>
                    <a:bodyPr/>
                    <a:lstStyle/>
                    <a:p>
                      <a:pPr algn="l" fontAlgn="ctr"/>
                      <a:r>
                        <a:rPr lang="es-ES" sz="1800" b="0" i="0" u="none" strike="noStrike" dirty="0">
                          <a:solidFill>
                            <a:srgbClr val="000000"/>
                          </a:solidFill>
                          <a:effectLst/>
                          <a:latin typeface="Calibri"/>
                        </a:rPr>
                        <a:t>Acceso Universidad Quirón para formaciones transversales</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a:rPr>
                        <a:t>QP</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191166"/>
                  </a:ext>
                </a:extLst>
              </a:tr>
              <a:tr h="658268">
                <a:tc>
                  <a:txBody>
                    <a:bodyPr/>
                    <a:lstStyle/>
                    <a:p>
                      <a:pPr algn="l" fontAlgn="ctr"/>
                      <a:r>
                        <a:rPr lang="es-ES" sz="1800" b="0" i="0" u="none" strike="noStrike" dirty="0">
                          <a:solidFill>
                            <a:srgbClr val="000000"/>
                          </a:solidFill>
                          <a:effectLst/>
                          <a:latin typeface="Calibri" panose="020F0502020204030204" pitchFamily="34" charset="0"/>
                        </a:rPr>
                        <a:t>Uso aplicación </a:t>
                      </a:r>
                      <a:r>
                        <a:rPr lang="es-ES" sz="1800" b="0" i="0" u="none" strike="noStrike" dirty="0" err="1">
                          <a:solidFill>
                            <a:srgbClr val="000000"/>
                          </a:solidFill>
                          <a:effectLst/>
                          <a:latin typeface="Calibri" panose="020F0502020204030204" pitchFamily="34" charset="0"/>
                        </a:rPr>
                        <a:t>on</a:t>
                      </a:r>
                      <a:r>
                        <a:rPr lang="es-ES" sz="1800" b="0" i="0" u="none" strike="noStrike" dirty="0">
                          <a:solidFill>
                            <a:srgbClr val="000000"/>
                          </a:solidFill>
                          <a:effectLst/>
                          <a:latin typeface="Calibri" panose="020F0502020204030204" pitchFamily="34" charset="0"/>
                        </a:rPr>
                        <a:t> </a:t>
                      </a:r>
                      <a:r>
                        <a:rPr lang="es-ES" sz="1800" b="0" i="0" u="none" strike="noStrike" dirty="0" err="1">
                          <a:solidFill>
                            <a:srgbClr val="000000"/>
                          </a:solidFill>
                          <a:effectLst/>
                          <a:latin typeface="Calibri" panose="020F0502020204030204" pitchFamily="34" charset="0"/>
                        </a:rPr>
                        <a:t>boarding</a:t>
                      </a:r>
                      <a:endParaRPr lang="es-ES" sz="1800" b="0" i="0" u="none" strike="noStrike" dirty="0">
                        <a:solidFill>
                          <a:srgbClr val="000000"/>
                        </a:solidFill>
                        <a:effectLst/>
                        <a:latin typeface="Calibri" panose="020F0502020204030204" pitchFamily="34" charset="0"/>
                      </a:endParaRP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panose="020F0502020204030204" pitchFamily="34" charset="0"/>
                        </a:rPr>
                        <a:t>SI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704752"/>
                  </a:ext>
                </a:extLst>
              </a:tr>
              <a:tr h="658268">
                <a:tc>
                  <a:txBody>
                    <a:bodyPr/>
                    <a:lstStyle/>
                    <a:p>
                      <a:pPr algn="l" fontAlgn="ctr"/>
                      <a:r>
                        <a:rPr lang="es-ES" sz="1800" b="0" i="0" u="none" strike="noStrike" dirty="0">
                          <a:solidFill>
                            <a:srgbClr val="000000"/>
                          </a:solidFill>
                          <a:effectLst/>
                          <a:latin typeface="Calibri" panose="020F0502020204030204" pitchFamily="34" charset="0"/>
                        </a:rPr>
                        <a:t>Libranza Guardias</a:t>
                      </a:r>
                    </a:p>
                  </a:txBody>
                  <a:tcPr marL="9525" marR="9525" marT="9525" marB="0" anchor="ctr">
                    <a:lnL w="12700" cmpd="sng">
                      <a:noFill/>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S" sz="1800" b="0" i="0" u="none" strike="noStrike" dirty="0">
                          <a:solidFill>
                            <a:srgbClr val="000000"/>
                          </a:solidFill>
                          <a:effectLst/>
                          <a:latin typeface="Calibri" panose="020F0502020204030204" pitchFamily="34" charset="0"/>
                        </a:rPr>
                        <a:t>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0868437"/>
                  </a:ext>
                </a:extLst>
              </a:tr>
            </a:tbl>
          </a:graphicData>
        </a:graphic>
      </p:graphicFrame>
    </p:spTree>
    <p:extLst>
      <p:ext uri="{BB962C8B-B14F-4D97-AF65-F5344CB8AC3E}">
        <p14:creationId xmlns:p14="http://schemas.microsoft.com/office/powerpoint/2010/main" val="186521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2000"/>
                                        <p:tgtEl>
                                          <p:spTgt spid="8"/>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220061"/>
            <a:ext cx="7664400" cy="533205"/>
          </a:xfrm>
        </p:spPr>
        <p:txBody>
          <a:bodyPr/>
          <a:lstStyle/>
          <a:p>
            <a:r>
              <a:rPr lang="es-ES" dirty="0"/>
              <a:t>Ventajas acreditación</a:t>
            </a:r>
          </a:p>
        </p:txBody>
      </p:sp>
      <p:sp>
        <p:nvSpPr>
          <p:cNvPr id="12" name="Rectángulo: esquinas redondeadas 11">
            <a:extLst>
              <a:ext uri="{FF2B5EF4-FFF2-40B4-BE49-F238E27FC236}">
                <a16:creationId xmlns:a16="http://schemas.microsoft.com/office/drawing/2014/main" id="{74083919-724F-8D27-6942-90CB03B2913C}"/>
              </a:ext>
            </a:extLst>
          </p:cNvPr>
          <p:cNvSpPr/>
          <p:nvPr/>
        </p:nvSpPr>
        <p:spPr>
          <a:xfrm>
            <a:off x="4691600" y="1054558"/>
            <a:ext cx="3816626" cy="533205"/>
          </a:xfrm>
          <a:prstGeom prst="roundRect">
            <a:avLst/>
          </a:prstGeom>
          <a:solidFill>
            <a:srgbClr val="C00000"/>
          </a:soli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50800" dist="38100" dir="18900000" algn="bl" rotWithShape="0">
                    <a:prstClr val="black">
                      <a:alpha val="40000"/>
                    </a:prstClr>
                  </a:outerShdw>
                </a:effectLst>
              </a:rPr>
              <a:t>MEJORAR IMAGEN SOCIAL</a:t>
            </a:r>
          </a:p>
        </p:txBody>
      </p:sp>
      <p:sp>
        <p:nvSpPr>
          <p:cNvPr id="13" name="Rectángulo: esquinas redondeadas 12">
            <a:extLst>
              <a:ext uri="{FF2B5EF4-FFF2-40B4-BE49-F238E27FC236}">
                <a16:creationId xmlns:a16="http://schemas.microsoft.com/office/drawing/2014/main" id="{84417D38-FA44-D263-9A59-91331C541351}"/>
              </a:ext>
            </a:extLst>
          </p:cNvPr>
          <p:cNvSpPr/>
          <p:nvPr/>
        </p:nvSpPr>
        <p:spPr>
          <a:xfrm>
            <a:off x="3871352" y="3003372"/>
            <a:ext cx="6056243" cy="533205"/>
          </a:xfrm>
          <a:prstGeom prst="roundRect">
            <a:avLst/>
          </a:prstGeom>
          <a:solidFill>
            <a:srgbClr val="C00000"/>
          </a:soli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50800" dist="38100" dir="18900000" algn="bl" rotWithShape="0">
                    <a:prstClr val="black">
                      <a:alpha val="40000"/>
                    </a:prstClr>
                  </a:outerShdw>
                </a:effectLst>
              </a:rPr>
              <a:t>MEJORAR IMAGEN ENTRE PROFESIONALES</a:t>
            </a:r>
          </a:p>
        </p:txBody>
      </p:sp>
      <p:sp>
        <p:nvSpPr>
          <p:cNvPr id="14" name="Rectángulo: esquinas redondeadas 13">
            <a:extLst>
              <a:ext uri="{FF2B5EF4-FFF2-40B4-BE49-F238E27FC236}">
                <a16:creationId xmlns:a16="http://schemas.microsoft.com/office/drawing/2014/main" id="{6AF77E8D-5021-0177-E9F2-B19113143A97}"/>
              </a:ext>
            </a:extLst>
          </p:cNvPr>
          <p:cNvSpPr/>
          <p:nvPr/>
        </p:nvSpPr>
        <p:spPr>
          <a:xfrm>
            <a:off x="3089473" y="2028965"/>
            <a:ext cx="8097078" cy="533205"/>
          </a:xfrm>
          <a:prstGeom prst="roundRect">
            <a:avLst/>
          </a:prstGeom>
          <a:solidFill>
            <a:srgbClr val="C00000"/>
          </a:soli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50800" dist="38100" dir="18900000" algn="bl" rotWithShape="0">
                    <a:prstClr val="black">
                      <a:alpha val="40000"/>
                    </a:prstClr>
                  </a:outerShdw>
                </a:effectLst>
              </a:rPr>
              <a:t>QUE LOS RESIDENTES QUIERAN SER EMPLEADOS QP</a:t>
            </a:r>
          </a:p>
        </p:txBody>
      </p:sp>
      <p:sp>
        <p:nvSpPr>
          <p:cNvPr id="15" name="Rectángulo: esquinas redondeadas 14">
            <a:extLst>
              <a:ext uri="{FF2B5EF4-FFF2-40B4-BE49-F238E27FC236}">
                <a16:creationId xmlns:a16="http://schemas.microsoft.com/office/drawing/2014/main" id="{0A0C8EE4-7751-3541-DB63-FBE799689FBA}"/>
              </a:ext>
            </a:extLst>
          </p:cNvPr>
          <p:cNvSpPr/>
          <p:nvPr/>
        </p:nvSpPr>
        <p:spPr>
          <a:xfrm>
            <a:off x="3089473" y="3977779"/>
            <a:ext cx="8097078" cy="533205"/>
          </a:xfrm>
          <a:prstGeom prst="roundRect">
            <a:avLst/>
          </a:prstGeom>
          <a:solidFill>
            <a:srgbClr val="C00000"/>
          </a:soli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50800" dist="38100" dir="18900000" algn="bl" rotWithShape="0">
                    <a:prstClr val="black">
                      <a:alpha val="40000"/>
                    </a:prstClr>
                  </a:outerShdw>
                </a:effectLst>
              </a:rPr>
              <a:t>DIVULGAR UNA FORMA DE HACER SALUD LABORAL</a:t>
            </a:r>
          </a:p>
        </p:txBody>
      </p:sp>
      <p:sp>
        <p:nvSpPr>
          <p:cNvPr id="16" name="Rectángulo: esquinas redondeadas 15">
            <a:extLst>
              <a:ext uri="{FF2B5EF4-FFF2-40B4-BE49-F238E27FC236}">
                <a16:creationId xmlns:a16="http://schemas.microsoft.com/office/drawing/2014/main" id="{08A6ACAC-37DE-2476-3791-B2B1CB79FF83}"/>
              </a:ext>
            </a:extLst>
          </p:cNvPr>
          <p:cNvSpPr/>
          <p:nvPr/>
        </p:nvSpPr>
        <p:spPr>
          <a:xfrm>
            <a:off x="3089473" y="4952184"/>
            <a:ext cx="8097078" cy="533205"/>
          </a:xfrm>
          <a:prstGeom prst="roundRect">
            <a:avLst/>
          </a:prstGeom>
          <a:solidFill>
            <a:srgbClr val="C00000"/>
          </a:soli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effectLst>
                  <a:outerShdw blurRad="50800" dist="38100" dir="18900000" algn="bl" rotWithShape="0">
                    <a:prstClr val="black">
                      <a:alpha val="40000"/>
                    </a:prstClr>
                  </a:outerShdw>
                </a:effectLst>
              </a:rPr>
              <a:t>DAR A CONOCER LOS SPA COMO MAYORES EMPLEADORES</a:t>
            </a:r>
          </a:p>
        </p:txBody>
      </p:sp>
      <p:sp>
        <p:nvSpPr>
          <p:cNvPr id="2" name="Rectángulo: esquinas redondeadas 1">
            <a:extLst>
              <a:ext uri="{FF2B5EF4-FFF2-40B4-BE49-F238E27FC236}">
                <a16:creationId xmlns:a16="http://schemas.microsoft.com/office/drawing/2014/main" id="{6B94CC24-419A-A3D6-37EA-B63774CB24BF}"/>
              </a:ext>
            </a:extLst>
          </p:cNvPr>
          <p:cNvSpPr/>
          <p:nvPr/>
        </p:nvSpPr>
        <p:spPr>
          <a:xfrm>
            <a:off x="3368040" y="1295400"/>
            <a:ext cx="6454140" cy="3656784"/>
          </a:xfrm>
          <a:prstGeom prst="roundRect">
            <a:avLst/>
          </a:prstGeom>
          <a:solidFill>
            <a:srgbClr val="00ADA9"/>
          </a:soli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solidFill>
                  <a:schemeClr val="bg1"/>
                </a:solidFill>
                <a:effectLst>
                  <a:outerShdw blurRad="50800" dist="38100" dir="18900000" algn="bl" rotWithShape="0">
                    <a:prstClr val="black">
                      <a:alpha val="40000"/>
                    </a:prstClr>
                  </a:outerShdw>
                </a:effectLst>
              </a:rPr>
              <a:t>RESIDENTES QUIRONPREVENCION</a:t>
            </a:r>
          </a:p>
        </p:txBody>
      </p:sp>
    </p:spTree>
    <p:extLst>
      <p:ext uri="{BB962C8B-B14F-4D97-AF65-F5344CB8AC3E}">
        <p14:creationId xmlns:p14="http://schemas.microsoft.com/office/powerpoint/2010/main" val="17321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53" presetClass="entr" presetSubtype="16" fill="hold" grpId="0" nodeType="after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1500"/>
                            </p:stCondLst>
                            <p:childTnLst>
                              <p:par>
                                <p:cTn id="25" presetID="53" presetClass="entr" presetSubtype="528"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500"/>
                            </p:stCondLst>
                            <p:childTnLst>
                              <p:par>
                                <p:cTn id="39" presetID="45" presetClass="entr" presetSubtype="0" fill="hold" grpId="0" nodeType="afterEffect">
                                  <p:stCondLst>
                                    <p:cond delay="7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anim calcmode="lin" valueType="num">
                                      <p:cBhvr>
                                        <p:cTn id="42" dur="2000" fill="hold"/>
                                        <p:tgtEl>
                                          <p:spTgt spid="12"/>
                                        </p:tgtEl>
                                        <p:attrNameLst>
                                          <p:attrName>ppt_w</p:attrName>
                                        </p:attrNameLst>
                                      </p:cBhvr>
                                      <p:tavLst>
                                        <p:tav tm="0" fmla="#ppt_w*sin(2.5*pi*$)">
                                          <p:val>
                                            <p:fltVal val="0"/>
                                          </p:val>
                                        </p:tav>
                                        <p:tav tm="100000">
                                          <p:val>
                                            <p:fltVal val="1"/>
                                          </p:val>
                                        </p:tav>
                                      </p:tavLst>
                                    </p:anim>
                                    <p:anim calcmode="lin" valueType="num">
                                      <p:cBhvr>
                                        <p:cTn id="4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par>
                          <p:cTn id="61" fill="hold">
                            <p:stCondLst>
                              <p:cond delay="500"/>
                            </p:stCondLst>
                            <p:childTnLst>
                              <p:par>
                                <p:cTn id="62" presetID="56" presetClass="entr" presetSubtype="0" fill="hold" grpId="0" nodeType="afterEffect">
                                  <p:stCondLst>
                                    <p:cond delay="0"/>
                                  </p:stCondLst>
                                  <p:iterate type="lt">
                                    <p:tmPct val="10000"/>
                                  </p:iterate>
                                  <p:childTnLst>
                                    <p:set>
                                      <p:cBhvr>
                                        <p:cTn id="63" dur="1" fill="hold">
                                          <p:stCondLst>
                                            <p:cond delay="0"/>
                                          </p:stCondLst>
                                        </p:cTn>
                                        <p:tgtEl>
                                          <p:spTgt spid="2"/>
                                        </p:tgtEl>
                                        <p:attrNameLst>
                                          <p:attrName>style.visibility</p:attrName>
                                        </p:attrNameLst>
                                      </p:cBhvr>
                                      <p:to>
                                        <p:strVal val="visible"/>
                                      </p:to>
                                    </p:set>
                                    <p:anim by="(-#ppt_w*2)" calcmode="lin" valueType="num">
                                      <p:cBhvr rctx="PPT">
                                        <p:cTn id="64" dur="500" autoRev="1" fill="hold">
                                          <p:stCondLst>
                                            <p:cond delay="0"/>
                                          </p:stCondLst>
                                        </p:cTn>
                                        <p:tgtEl>
                                          <p:spTgt spid="2"/>
                                        </p:tgtEl>
                                        <p:attrNameLst>
                                          <p:attrName>ppt_w</p:attrName>
                                        </p:attrNameLst>
                                      </p:cBhvr>
                                    </p:anim>
                                    <p:anim by="(#ppt_w*0.50)" calcmode="lin" valueType="num">
                                      <p:cBhvr>
                                        <p:cTn id="65" dur="500" decel="50000" autoRev="1" fill="hold">
                                          <p:stCondLst>
                                            <p:cond delay="0"/>
                                          </p:stCondLst>
                                        </p:cTn>
                                        <p:tgtEl>
                                          <p:spTgt spid="2"/>
                                        </p:tgtEl>
                                        <p:attrNameLst>
                                          <p:attrName>ppt_x</p:attrName>
                                        </p:attrNameLst>
                                      </p:cBhvr>
                                    </p:anim>
                                    <p:anim from="(-#ppt_h/2)" to="(#ppt_y)" calcmode="lin" valueType="num">
                                      <p:cBhvr>
                                        <p:cTn id="66" dur="1000" fill="hold">
                                          <p:stCondLst>
                                            <p:cond delay="0"/>
                                          </p:stCondLst>
                                        </p:cTn>
                                        <p:tgtEl>
                                          <p:spTgt spid="2"/>
                                        </p:tgtEl>
                                        <p:attrNameLst>
                                          <p:attrName>ppt_y</p:attrName>
                                        </p:attrNameLst>
                                      </p:cBhvr>
                                    </p:anim>
                                    <p:animRot by="21600000">
                                      <p:cBhvr>
                                        <p:cTn id="6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43826" y="554607"/>
            <a:ext cx="7665174" cy="533205"/>
          </a:xfrm>
        </p:spPr>
        <p:txBody>
          <a:bodyPr/>
          <a:lstStyle/>
          <a:p>
            <a:r>
              <a:rPr lang="es-ES" dirty="0"/>
              <a:t>CRONOGRAMA ENFERMERÍA</a:t>
            </a:r>
          </a:p>
        </p:txBody>
      </p:sp>
      <p:pic>
        <p:nvPicPr>
          <p:cNvPr id="6" name="Imagen 5">
            <a:extLst>
              <a:ext uri="{FF2B5EF4-FFF2-40B4-BE49-F238E27FC236}">
                <a16:creationId xmlns:a16="http://schemas.microsoft.com/office/drawing/2014/main" id="{D5AF4690-6CA1-6962-C6EB-8DDF9EC137D0}"/>
              </a:ext>
            </a:extLst>
          </p:cNvPr>
          <p:cNvPicPr>
            <a:picLocks noChangeAspect="1"/>
          </p:cNvPicPr>
          <p:nvPr/>
        </p:nvPicPr>
        <p:blipFill>
          <a:blip r:embed="rId2"/>
          <a:stretch>
            <a:fillRect/>
          </a:stretch>
        </p:blipFill>
        <p:spPr>
          <a:xfrm>
            <a:off x="156056" y="2974913"/>
            <a:ext cx="12035944" cy="2511494"/>
          </a:xfrm>
          <a:prstGeom prst="rect">
            <a:avLst/>
          </a:prstGeom>
        </p:spPr>
      </p:pic>
      <p:sp>
        <p:nvSpPr>
          <p:cNvPr id="2" name="Flecha: curvada hacia arriba 1">
            <a:hlinkClick r:id="rId3" action="ppaction://hlinksldjump"/>
            <a:extLst>
              <a:ext uri="{FF2B5EF4-FFF2-40B4-BE49-F238E27FC236}">
                <a16:creationId xmlns:a16="http://schemas.microsoft.com/office/drawing/2014/main" id="{FE5F876F-2C6E-C324-CF43-742BACF31A10}"/>
              </a:ext>
            </a:extLst>
          </p:cNvPr>
          <p:cNvSpPr/>
          <p:nvPr/>
        </p:nvSpPr>
        <p:spPr>
          <a:xfrm rot="15289222">
            <a:off x="1404269" y="5942070"/>
            <a:ext cx="529023" cy="282902"/>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591867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43826" y="554607"/>
            <a:ext cx="6354000" cy="533205"/>
          </a:xfrm>
        </p:spPr>
        <p:txBody>
          <a:bodyPr>
            <a:normAutofit fontScale="90000"/>
          </a:bodyPr>
          <a:lstStyle/>
          <a:p>
            <a:r>
              <a:rPr lang="es-ES" dirty="0"/>
              <a:t>CRONOGRAMA MEDICINA</a:t>
            </a:r>
          </a:p>
        </p:txBody>
      </p:sp>
      <p:pic>
        <p:nvPicPr>
          <p:cNvPr id="7" name="Imagen 6">
            <a:extLst>
              <a:ext uri="{FF2B5EF4-FFF2-40B4-BE49-F238E27FC236}">
                <a16:creationId xmlns:a16="http://schemas.microsoft.com/office/drawing/2014/main" id="{2DA635BB-3396-393B-443E-E1EFEC42B696}"/>
              </a:ext>
            </a:extLst>
          </p:cNvPr>
          <p:cNvPicPr>
            <a:picLocks noChangeAspect="1"/>
          </p:cNvPicPr>
          <p:nvPr/>
        </p:nvPicPr>
        <p:blipFill>
          <a:blip r:embed="rId2"/>
          <a:stretch>
            <a:fillRect/>
          </a:stretch>
        </p:blipFill>
        <p:spPr>
          <a:xfrm>
            <a:off x="155684" y="1909663"/>
            <a:ext cx="11792070" cy="3510476"/>
          </a:xfrm>
          <a:prstGeom prst="rect">
            <a:avLst/>
          </a:prstGeom>
        </p:spPr>
      </p:pic>
      <p:sp>
        <p:nvSpPr>
          <p:cNvPr id="2" name="Flecha: curvada hacia arriba 1">
            <a:hlinkClick r:id="rId3" action="ppaction://hlinksldjump"/>
            <a:extLst>
              <a:ext uri="{FF2B5EF4-FFF2-40B4-BE49-F238E27FC236}">
                <a16:creationId xmlns:a16="http://schemas.microsoft.com/office/drawing/2014/main" id="{CDB8EDBC-C695-9D64-575F-EE5B433D91E1}"/>
              </a:ext>
            </a:extLst>
          </p:cNvPr>
          <p:cNvSpPr/>
          <p:nvPr/>
        </p:nvSpPr>
        <p:spPr>
          <a:xfrm rot="15289222">
            <a:off x="2190878" y="5930846"/>
            <a:ext cx="439693" cy="254183"/>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989490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AB27233-4148-092E-0584-443287C3F8D9}"/>
              </a:ext>
            </a:extLst>
          </p:cNvPr>
          <p:cNvPicPr>
            <a:picLocks noChangeAspect="1"/>
          </p:cNvPicPr>
          <p:nvPr/>
        </p:nvPicPr>
        <p:blipFill>
          <a:blip r:embed="rId3">
            <a:alphaModFix amt="24000"/>
          </a:blip>
          <a:stretch>
            <a:fillRect/>
          </a:stretch>
        </p:blipFill>
        <p:spPr>
          <a:xfrm>
            <a:off x="0" y="0"/>
            <a:ext cx="12192000" cy="6804480"/>
          </a:xfrm>
          <a:prstGeom prst="rect">
            <a:avLst/>
          </a:prstGeom>
        </p:spPr>
      </p:pic>
      <p:sp>
        <p:nvSpPr>
          <p:cNvPr id="5" name="Título 4">
            <a:extLst>
              <a:ext uri="{FF2B5EF4-FFF2-40B4-BE49-F238E27FC236}">
                <a16:creationId xmlns:a16="http://schemas.microsoft.com/office/drawing/2014/main" id="{588A15A0-B894-424E-827A-AE9F16121932}"/>
              </a:ext>
            </a:extLst>
          </p:cNvPr>
          <p:cNvSpPr>
            <a:spLocks noGrp="1"/>
          </p:cNvSpPr>
          <p:nvPr>
            <p:ph type="title"/>
          </p:nvPr>
        </p:nvSpPr>
        <p:spPr>
          <a:xfrm>
            <a:off x="843826" y="554607"/>
            <a:ext cx="6354000" cy="533205"/>
          </a:xfrm>
        </p:spPr>
        <p:txBody>
          <a:bodyPr>
            <a:normAutofit fontScale="90000"/>
          </a:bodyPr>
          <a:lstStyle/>
          <a:p>
            <a:r>
              <a:rPr lang="es-ES" dirty="0"/>
              <a:t>CUSMET CUSET</a:t>
            </a:r>
          </a:p>
        </p:txBody>
      </p:sp>
      <p:sp>
        <p:nvSpPr>
          <p:cNvPr id="7" name="CuadroTexto 6">
            <a:extLst>
              <a:ext uri="{FF2B5EF4-FFF2-40B4-BE49-F238E27FC236}">
                <a16:creationId xmlns:a16="http://schemas.microsoft.com/office/drawing/2014/main" id="{D326653A-0E46-2228-F458-4CBD9BE583A4}"/>
              </a:ext>
            </a:extLst>
          </p:cNvPr>
          <p:cNvSpPr txBox="1"/>
          <p:nvPr/>
        </p:nvSpPr>
        <p:spPr>
          <a:xfrm>
            <a:off x="526942" y="1560559"/>
            <a:ext cx="5281546" cy="4401205"/>
          </a:xfrm>
          <a:prstGeom prst="rect">
            <a:avLst/>
          </a:prstGeom>
          <a:noFill/>
        </p:spPr>
        <p:txBody>
          <a:bodyPr wrap="square" rtlCol="0">
            <a:spAutoFit/>
          </a:bodyPr>
          <a:lstStyle/>
          <a:p>
            <a:r>
              <a:rPr lang="es-ES" sz="2800" b="1" u="sng" dirty="0"/>
              <a:t>CUSMET</a:t>
            </a:r>
          </a:p>
          <a:p>
            <a:pPr marL="285750" indent="-285750">
              <a:buFont typeface="Arial" panose="020B0604020202020204" pitchFamily="34" charset="0"/>
              <a:buChar char="•"/>
            </a:pPr>
            <a:r>
              <a:rPr lang="es-ES" sz="2800" dirty="0"/>
              <a:t>6 meses seguidos Oct-Mar</a:t>
            </a:r>
          </a:p>
          <a:p>
            <a:pPr marL="285750" indent="-285750">
              <a:buFont typeface="Arial" panose="020B0604020202020204" pitchFamily="34" charset="0"/>
              <a:buChar char="•"/>
            </a:pPr>
            <a:r>
              <a:rPr lang="es-ES" sz="2800" dirty="0"/>
              <a:t>Clases diarias obligatorias</a:t>
            </a:r>
          </a:p>
          <a:p>
            <a:pPr marL="285750" indent="-285750">
              <a:buFont typeface="Arial" panose="020B0604020202020204" pitchFamily="34" charset="0"/>
              <a:buChar char="•"/>
            </a:pPr>
            <a:r>
              <a:rPr lang="es-ES" sz="2800" dirty="0" err="1"/>
              <a:t>On</a:t>
            </a:r>
            <a:r>
              <a:rPr lang="es-ES" sz="2800" dirty="0"/>
              <a:t> line mayormente</a:t>
            </a:r>
          </a:p>
          <a:p>
            <a:pPr marL="285750" indent="-285750">
              <a:buFont typeface="Arial" panose="020B0604020202020204" pitchFamily="34" charset="0"/>
              <a:buChar char="•"/>
            </a:pPr>
            <a:r>
              <a:rPr lang="es-ES" sz="2800" dirty="0"/>
              <a:t>Se conecta desde QP</a:t>
            </a:r>
          </a:p>
          <a:p>
            <a:pPr marL="285750" indent="-285750">
              <a:buFont typeface="Arial" panose="020B0604020202020204" pitchFamily="34" charset="0"/>
              <a:buChar char="•"/>
            </a:pPr>
            <a:r>
              <a:rPr lang="es-ES" sz="2800" dirty="0"/>
              <a:t>Sí, se realizan Guardias</a:t>
            </a:r>
          </a:p>
          <a:p>
            <a:endParaRPr lang="es-ES" sz="2800" dirty="0"/>
          </a:p>
          <a:p>
            <a:pPr marL="285750" indent="-285750">
              <a:buFont typeface="Arial" panose="020B0604020202020204" pitchFamily="34" charset="0"/>
              <a:buChar char="•"/>
            </a:pPr>
            <a:endParaRPr lang="es-ES" sz="2800" dirty="0"/>
          </a:p>
          <a:p>
            <a:endParaRPr lang="es-ES" sz="2800" dirty="0"/>
          </a:p>
          <a:p>
            <a:endParaRPr lang="es-ES" sz="2800" dirty="0"/>
          </a:p>
        </p:txBody>
      </p:sp>
      <p:sp>
        <p:nvSpPr>
          <p:cNvPr id="8" name="CuadroTexto 7">
            <a:extLst>
              <a:ext uri="{FF2B5EF4-FFF2-40B4-BE49-F238E27FC236}">
                <a16:creationId xmlns:a16="http://schemas.microsoft.com/office/drawing/2014/main" id="{0DD43CD1-A61E-2542-3F08-C9466F455410}"/>
              </a:ext>
            </a:extLst>
          </p:cNvPr>
          <p:cNvSpPr txBox="1"/>
          <p:nvPr/>
        </p:nvSpPr>
        <p:spPr>
          <a:xfrm>
            <a:off x="6295688" y="1560559"/>
            <a:ext cx="5281545" cy="4832092"/>
          </a:xfrm>
          <a:prstGeom prst="rect">
            <a:avLst/>
          </a:prstGeom>
          <a:noFill/>
        </p:spPr>
        <p:txBody>
          <a:bodyPr wrap="square" rtlCol="0">
            <a:spAutoFit/>
          </a:bodyPr>
          <a:lstStyle/>
          <a:p>
            <a:r>
              <a:rPr lang="es-ES" sz="2800" b="1" u="sng" dirty="0"/>
              <a:t>CUSET</a:t>
            </a:r>
          </a:p>
          <a:p>
            <a:pPr marL="285750" indent="-285750">
              <a:buFont typeface="Arial" panose="020B0604020202020204" pitchFamily="34" charset="0"/>
              <a:buChar char="•"/>
            </a:pPr>
            <a:r>
              <a:rPr lang="es-ES" sz="2800" dirty="0"/>
              <a:t>24 meses de formación</a:t>
            </a:r>
          </a:p>
          <a:p>
            <a:pPr marL="285750" indent="-285750">
              <a:buFont typeface="Arial" panose="020B0604020202020204" pitchFamily="34" charset="0"/>
              <a:buChar char="•"/>
            </a:pPr>
            <a:r>
              <a:rPr lang="es-ES" sz="2800" dirty="0"/>
              <a:t>Clases obligatorias</a:t>
            </a:r>
          </a:p>
          <a:p>
            <a:pPr marL="285750" indent="-285750">
              <a:buFont typeface="Arial" panose="020B0604020202020204" pitchFamily="34" charset="0"/>
              <a:buChar char="•"/>
            </a:pPr>
            <a:r>
              <a:rPr lang="es-ES" sz="2800" dirty="0" err="1"/>
              <a:t>On</a:t>
            </a:r>
            <a:r>
              <a:rPr lang="es-ES" sz="2800" dirty="0"/>
              <a:t> line mayormente</a:t>
            </a:r>
          </a:p>
          <a:p>
            <a:pPr marL="285750" indent="-285750">
              <a:buFont typeface="Arial" panose="020B0604020202020204" pitchFamily="34" charset="0"/>
              <a:buChar char="•"/>
            </a:pPr>
            <a:r>
              <a:rPr lang="es-ES" sz="2800" dirty="0"/>
              <a:t>Plazos para estudios de temas </a:t>
            </a:r>
          </a:p>
          <a:p>
            <a:pPr marL="285750" indent="-285750">
              <a:buFont typeface="Arial" panose="020B0604020202020204" pitchFamily="34" charset="0"/>
              <a:buChar char="•"/>
            </a:pPr>
            <a:r>
              <a:rPr lang="es-ES" sz="2800" dirty="0"/>
              <a:t>3 semanas presenciales en los 2 años</a:t>
            </a:r>
          </a:p>
          <a:p>
            <a:pPr marL="285750" indent="-285750">
              <a:buFont typeface="Arial" panose="020B0604020202020204" pitchFamily="34" charset="0"/>
              <a:buChar char="•"/>
            </a:pPr>
            <a:endParaRPr lang="es-ES" sz="2800" dirty="0"/>
          </a:p>
          <a:p>
            <a:pPr marL="285750" indent="-285750">
              <a:buFont typeface="Arial" panose="020B0604020202020204" pitchFamily="34" charset="0"/>
              <a:buChar char="•"/>
            </a:pPr>
            <a:endParaRPr lang="es-ES" sz="2800" dirty="0"/>
          </a:p>
          <a:p>
            <a:endParaRPr lang="es-ES" sz="2800" dirty="0"/>
          </a:p>
          <a:p>
            <a:endParaRPr lang="es-ES" sz="2800" dirty="0"/>
          </a:p>
        </p:txBody>
      </p:sp>
      <p:sp>
        <p:nvSpPr>
          <p:cNvPr id="2" name="Flecha: hacia la izquierda 1">
            <a:hlinkClick r:id="rId4" action="ppaction://hlinksldjump"/>
            <a:extLst>
              <a:ext uri="{FF2B5EF4-FFF2-40B4-BE49-F238E27FC236}">
                <a16:creationId xmlns:a16="http://schemas.microsoft.com/office/drawing/2014/main" id="{2D3149D1-4BF4-BF53-9480-CF8A97632E8D}"/>
              </a:ext>
            </a:extLst>
          </p:cNvPr>
          <p:cNvSpPr/>
          <p:nvPr/>
        </p:nvSpPr>
        <p:spPr>
          <a:xfrm>
            <a:off x="980661" y="5961764"/>
            <a:ext cx="781878" cy="43088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00141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24766D65-77CD-43CF-8959-8C8E5D5457C5}"/>
              </a:ext>
            </a:extLst>
          </p:cNvPr>
          <p:cNvSpPr>
            <a:spLocks noGrp="1"/>
          </p:cNvSpPr>
          <p:nvPr>
            <p:ph sz="half" idx="1"/>
          </p:nvPr>
        </p:nvSpPr>
        <p:spPr>
          <a:xfrm>
            <a:off x="623889" y="1317625"/>
            <a:ext cx="2986820" cy="4771288"/>
          </a:xfrm>
          <a:solidFill>
            <a:srgbClr val="FFFF00">
              <a:alpha val="17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72000" tIns="72000" rIns="72000" bIns="72000" rtlCol="0" anchor="t">
            <a:spAutoFit/>
          </a:bodyPr>
          <a:lstStyle/>
          <a:p>
            <a:pPr fontAlgn="base"/>
            <a:r>
              <a:rPr lang="es-ES" dirty="0">
                <a:effectLst>
                  <a:outerShdw blurRad="38100" dist="38100" dir="2700000" algn="tl">
                    <a:srgbClr val="000000">
                      <a:alpha val="43137"/>
                    </a:srgbClr>
                  </a:outerShdw>
                </a:effectLst>
              </a:rPr>
              <a:t>MEDICINA</a:t>
            </a:r>
            <a:r>
              <a:rPr lang="es-ES" dirty="0"/>
              <a:t>	   </a:t>
            </a:r>
          </a:p>
          <a:p>
            <a:pPr marL="342900" lvl="0" indent="-342900" fontAlgn="base">
              <a:buFont typeface="+mj-lt"/>
              <a:buAutoNum type="arabicPeriod"/>
            </a:pPr>
            <a:r>
              <a:rPr lang="es-ES" dirty="0"/>
              <a:t>S. Cardiología </a:t>
            </a:r>
          </a:p>
          <a:p>
            <a:pPr marL="342900" lvl="0" indent="-342900" fontAlgn="base">
              <a:buFont typeface="+mj-lt"/>
              <a:buAutoNum type="arabicPeriod"/>
            </a:pPr>
            <a:r>
              <a:rPr lang="es-ES" dirty="0"/>
              <a:t>S. Neumología </a:t>
            </a:r>
          </a:p>
          <a:p>
            <a:pPr marL="342900" lvl="0" indent="-342900" fontAlgn="base">
              <a:buFont typeface="+mj-lt"/>
              <a:buAutoNum type="arabicPeriod"/>
            </a:pPr>
            <a:r>
              <a:rPr lang="es-ES" dirty="0"/>
              <a:t>S. M. Interna </a:t>
            </a:r>
          </a:p>
          <a:p>
            <a:pPr marL="342900" lvl="0" indent="-342900" fontAlgn="base">
              <a:buFont typeface="+mj-lt"/>
              <a:buAutoNum type="arabicPeriod"/>
            </a:pPr>
            <a:r>
              <a:rPr lang="es-ES" dirty="0"/>
              <a:t>S. Neurología </a:t>
            </a:r>
          </a:p>
          <a:p>
            <a:pPr marL="342900" lvl="0" indent="-342900" fontAlgn="base">
              <a:buFont typeface="+mj-lt"/>
              <a:buAutoNum type="arabicPeriod"/>
            </a:pPr>
            <a:r>
              <a:rPr lang="es-ES" dirty="0"/>
              <a:t>S. Alergia </a:t>
            </a:r>
          </a:p>
          <a:p>
            <a:pPr marL="342900" lvl="0" indent="-342900" fontAlgn="base">
              <a:buFont typeface="+mj-lt"/>
              <a:buAutoNum type="arabicPeriod"/>
            </a:pPr>
            <a:r>
              <a:rPr lang="es-ES" dirty="0"/>
              <a:t>S. Cirugía </a:t>
            </a:r>
          </a:p>
          <a:p>
            <a:pPr marL="342900" lvl="0" indent="-342900" fontAlgn="base">
              <a:buFont typeface="+mj-lt"/>
              <a:buAutoNum type="arabicPeriod"/>
            </a:pPr>
            <a:r>
              <a:rPr lang="es-ES" dirty="0"/>
              <a:t>S. Traumatología </a:t>
            </a:r>
          </a:p>
          <a:p>
            <a:pPr marL="342900" lvl="0" indent="-342900" fontAlgn="base">
              <a:buFont typeface="+mj-lt"/>
              <a:buAutoNum type="arabicPeriod"/>
            </a:pPr>
            <a:r>
              <a:rPr lang="es-ES" dirty="0"/>
              <a:t>S. Rehabilitación </a:t>
            </a:r>
          </a:p>
          <a:p>
            <a:pPr marL="342900" lvl="0" indent="-342900" fontAlgn="base">
              <a:buFont typeface="+mj-lt"/>
              <a:buAutoNum type="arabicPeriod"/>
            </a:pPr>
            <a:r>
              <a:rPr lang="es-ES" dirty="0"/>
              <a:t>S. Psiquiatría </a:t>
            </a:r>
          </a:p>
          <a:p>
            <a:pPr marL="342900" lvl="0" indent="-342900" fontAlgn="base">
              <a:buFont typeface="+mj-lt"/>
              <a:buAutoNum type="arabicPeriod"/>
            </a:pPr>
            <a:r>
              <a:rPr lang="es-ES" dirty="0"/>
              <a:t>S. Oftalmología </a:t>
            </a:r>
          </a:p>
          <a:p>
            <a:pPr marL="342900" lvl="0" indent="-342900" fontAlgn="base">
              <a:buFont typeface="+mj-lt"/>
              <a:buAutoNum type="arabicPeriod"/>
            </a:pPr>
            <a:r>
              <a:rPr lang="es-ES" dirty="0"/>
              <a:t>S. ORL </a:t>
            </a:r>
          </a:p>
          <a:p>
            <a:pPr marL="342900" lvl="0" indent="-342900" fontAlgn="base">
              <a:buFont typeface="+mj-lt"/>
              <a:buAutoNum type="arabicPeriod"/>
            </a:pPr>
            <a:r>
              <a:rPr lang="es-ES" dirty="0"/>
              <a:t>S. Dermatología </a:t>
            </a:r>
            <a:endParaRPr lang="es-ES" dirty="0">
              <a:cs typeface="Calibri"/>
            </a:endParaRPr>
          </a:p>
        </p:txBody>
      </p:sp>
      <p:sp>
        <p:nvSpPr>
          <p:cNvPr id="7" name="Marcador de contenido 6">
            <a:extLst>
              <a:ext uri="{FF2B5EF4-FFF2-40B4-BE49-F238E27FC236}">
                <a16:creationId xmlns:a16="http://schemas.microsoft.com/office/drawing/2014/main" id="{201014B6-76BE-48E8-9B8F-2F9677363498}"/>
              </a:ext>
            </a:extLst>
          </p:cNvPr>
          <p:cNvSpPr>
            <a:spLocks noGrp="1"/>
          </p:cNvSpPr>
          <p:nvPr>
            <p:ph sz="half" idx="2"/>
          </p:nvPr>
        </p:nvSpPr>
        <p:spPr>
          <a:xfrm>
            <a:off x="5910945" y="1918517"/>
            <a:ext cx="2928256" cy="3677142"/>
          </a:xfrm>
          <a:solidFill>
            <a:srgbClr val="00B0F0">
              <a:alpha val="16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fontAlgn="base"/>
            <a:r>
              <a:rPr lang="es-ES" dirty="0">
                <a:effectLst>
                  <a:outerShdw blurRad="38100" dist="38100" dir="2700000" algn="tl">
                    <a:srgbClr val="000000">
                      <a:alpha val="43137"/>
                    </a:srgbClr>
                  </a:outerShdw>
                </a:effectLst>
              </a:rPr>
              <a:t>ENFERMERÍA</a:t>
            </a:r>
          </a:p>
          <a:p>
            <a:pPr marL="342900" lvl="0" indent="-342900" fontAlgn="base">
              <a:buFont typeface="+mj-lt"/>
              <a:buAutoNum type="arabicPeriod"/>
            </a:pPr>
            <a:r>
              <a:rPr lang="es-ES" dirty="0"/>
              <a:t>S. Urgencias</a:t>
            </a:r>
          </a:p>
          <a:p>
            <a:pPr marL="342900" lvl="0" indent="-342900" fontAlgn="base">
              <a:buFont typeface="+mj-lt"/>
              <a:buAutoNum type="arabicPeriod"/>
            </a:pPr>
            <a:r>
              <a:rPr lang="es-ES" dirty="0"/>
              <a:t>S. Trauma/Rehabilitación</a:t>
            </a:r>
          </a:p>
          <a:p>
            <a:pPr marL="342900" lvl="0" indent="-342900" fontAlgn="base">
              <a:buFont typeface="+mj-lt"/>
              <a:buAutoNum type="arabicPeriod"/>
            </a:pPr>
            <a:r>
              <a:rPr lang="es-ES" dirty="0"/>
              <a:t>S. Neumología</a:t>
            </a:r>
          </a:p>
          <a:p>
            <a:pPr marL="342900" lvl="0" indent="-342900" fontAlgn="base">
              <a:buFont typeface="+mj-lt"/>
              <a:buAutoNum type="arabicPeriod"/>
            </a:pPr>
            <a:r>
              <a:rPr lang="es-ES" dirty="0"/>
              <a:t>S. Cardiología</a:t>
            </a:r>
          </a:p>
          <a:p>
            <a:pPr marL="342900" lvl="0" indent="-342900" fontAlgn="base">
              <a:buFont typeface="+mj-lt"/>
              <a:buAutoNum type="arabicPeriod"/>
            </a:pPr>
            <a:r>
              <a:rPr lang="es-ES" dirty="0"/>
              <a:t>S. Dermatología</a:t>
            </a:r>
          </a:p>
          <a:p>
            <a:pPr marL="342900" lvl="0" indent="-342900" fontAlgn="base">
              <a:buFont typeface="+mj-lt"/>
              <a:buAutoNum type="arabicPeriod"/>
            </a:pPr>
            <a:r>
              <a:rPr lang="es-ES" dirty="0"/>
              <a:t>S. Alergia</a:t>
            </a:r>
          </a:p>
          <a:p>
            <a:pPr marL="342900" lvl="0" indent="-342900" fontAlgn="base">
              <a:buFont typeface="+mj-lt"/>
              <a:buAutoNum type="arabicPeriod"/>
            </a:pPr>
            <a:r>
              <a:rPr lang="es-ES" dirty="0"/>
              <a:t>S. Oftalmología</a:t>
            </a:r>
          </a:p>
          <a:p>
            <a:pPr marL="342900" lvl="0" indent="-342900" fontAlgn="base">
              <a:buFont typeface="+mj-lt"/>
              <a:buAutoNum type="arabicPeriod"/>
            </a:pPr>
            <a:r>
              <a:rPr lang="es-ES" dirty="0"/>
              <a:t>S. ORL</a:t>
            </a:r>
          </a:p>
          <a:p>
            <a:pPr marL="342900" lvl="0" indent="-342900" fontAlgn="base">
              <a:buFont typeface="+mj-lt"/>
              <a:buAutoNum type="arabicPeriod"/>
            </a:pPr>
            <a:r>
              <a:rPr lang="es-ES" dirty="0"/>
              <a:t>S. Radiología</a:t>
            </a:r>
          </a:p>
        </p:txBody>
      </p:sp>
      <p:sp>
        <p:nvSpPr>
          <p:cNvPr id="5" name="Título 4">
            <a:extLst>
              <a:ext uri="{FF2B5EF4-FFF2-40B4-BE49-F238E27FC236}">
                <a16:creationId xmlns:a16="http://schemas.microsoft.com/office/drawing/2014/main" id="{1673FA24-8B0A-4B58-8FB8-4EA4F1F2EFE4}"/>
              </a:ext>
            </a:extLst>
          </p:cNvPr>
          <p:cNvSpPr>
            <a:spLocks noGrp="1"/>
          </p:cNvSpPr>
          <p:nvPr>
            <p:ph type="title"/>
          </p:nvPr>
        </p:nvSpPr>
        <p:spPr>
          <a:xfrm>
            <a:off x="843826" y="554607"/>
            <a:ext cx="6354000" cy="533205"/>
          </a:xfrm>
        </p:spPr>
        <p:txBody>
          <a:bodyPr>
            <a:normAutofit fontScale="90000"/>
          </a:bodyPr>
          <a:lstStyle/>
          <a:p>
            <a:r>
              <a:rPr lang="es-ES" dirty="0"/>
              <a:t>Rotaciones por Servicios</a:t>
            </a:r>
          </a:p>
        </p:txBody>
      </p:sp>
    </p:spTree>
    <p:extLst>
      <p:ext uri="{BB962C8B-B14F-4D97-AF65-F5344CB8AC3E}">
        <p14:creationId xmlns:p14="http://schemas.microsoft.com/office/powerpoint/2010/main" val="330372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persona, tabla, interior, azul">
            <a:extLst>
              <a:ext uri="{FF2B5EF4-FFF2-40B4-BE49-F238E27FC236}">
                <a16:creationId xmlns:a16="http://schemas.microsoft.com/office/drawing/2014/main" id="{DDC6CA60-4CDC-0A4B-8E7B-ED9BCC588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77" y="450574"/>
            <a:ext cx="9864528" cy="5050639"/>
          </a:xfrm>
          <a:prstGeom prst="rect">
            <a:avLst/>
          </a:prstGeom>
        </p:spPr>
      </p:pic>
      <p:sp>
        <p:nvSpPr>
          <p:cNvPr id="2" name="Título 1">
            <a:extLst>
              <a:ext uri="{FF2B5EF4-FFF2-40B4-BE49-F238E27FC236}">
                <a16:creationId xmlns:a16="http://schemas.microsoft.com/office/drawing/2014/main" id="{35B3E8CF-9EBA-998E-9B08-E3CBB04832BD}"/>
              </a:ext>
            </a:extLst>
          </p:cNvPr>
          <p:cNvSpPr>
            <a:spLocks noGrp="1"/>
          </p:cNvSpPr>
          <p:nvPr>
            <p:ph type="title"/>
          </p:nvPr>
        </p:nvSpPr>
        <p:spPr>
          <a:xfrm>
            <a:off x="2239617" y="5906894"/>
            <a:ext cx="5539408" cy="810204"/>
          </a:xfrm>
        </p:spPr>
        <p:txBody>
          <a:bodyPr/>
          <a:lstStyle/>
          <a:p>
            <a:r>
              <a:rPr lang="es-ES" sz="4800" dirty="0"/>
              <a:t>MUCHAS </a:t>
            </a:r>
            <a:r>
              <a:rPr lang="es-ES" sz="4800" dirty="0">
                <a:solidFill>
                  <a:schemeClr val="bg1"/>
                </a:solidFill>
              </a:rPr>
              <a:t>GRACIAS</a:t>
            </a:r>
          </a:p>
        </p:txBody>
      </p:sp>
      <p:sp>
        <p:nvSpPr>
          <p:cNvPr id="5" name="CuadroTexto 4">
            <a:extLst>
              <a:ext uri="{FF2B5EF4-FFF2-40B4-BE49-F238E27FC236}">
                <a16:creationId xmlns:a16="http://schemas.microsoft.com/office/drawing/2014/main" id="{1DF04C14-F2E3-846F-3305-F61A8A74F205}"/>
              </a:ext>
            </a:extLst>
          </p:cNvPr>
          <p:cNvSpPr txBox="1"/>
          <p:nvPr/>
        </p:nvSpPr>
        <p:spPr>
          <a:xfrm>
            <a:off x="1773382" y="4418820"/>
            <a:ext cx="9375264" cy="400110"/>
          </a:xfrm>
          <a:prstGeom prst="rect">
            <a:avLst/>
          </a:prstGeom>
          <a:noFill/>
        </p:spPr>
        <p:txBody>
          <a:bodyPr wrap="square">
            <a:spAutoFit/>
          </a:bodyPr>
          <a:lstStyle/>
          <a:p>
            <a:r>
              <a:rPr lang="es-ES" sz="2000" b="1" dirty="0"/>
              <a:t>“Dime y lo olvido, enséñame y lo recuerdo, involúcrame y aprendo”. </a:t>
            </a:r>
            <a:r>
              <a:rPr lang="es-ES" sz="1600" b="1" dirty="0"/>
              <a:t>(</a:t>
            </a:r>
            <a:r>
              <a:rPr lang="es-ES" sz="1600" b="1" dirty="0" err="1" smtClean="0"/>
              <a:t>Benjamin</a:t>
            </a:r>
            <a:r>
              <a:rPr lang="es-ES" sz="1600" b="1" dirty="0" smtClean="0"/>
              <a:t> Franklin)</a:t>
            </a:r>
            <a:endParaRPr lang="es-ES" sz="2000" b="1" dirty="0"/>
          </a:p>
        </p:txBody>
      </p:sp>
    </p:spTree>
    <p:extLst>
      <p:ext uri="{BB962C8B-B14F-4D97-AF65-F5344CB8AC3E}">
        <p14:creationId xmlns:p14="http://schemas.microsoft.com/office/powerpoint/2010/main" val="386850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26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persona, tabla, interior, azul">
            <a:extLst>
              <a:ext uri="{FF2B5EF4-FFF2-40B4-BE49-F238E27FC236}">
                <a16:creationId xmlns:a16="http://schemas.microsoft.com/office/drawing/2014/main" id="{DDC6CA60-4CDC-0A4B-8E7B-ED9BCC588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20" y="450574"/>
            <a:ext cx="9864528" cy="5050639"/>
          </a:xfrm>
          <a:prstGeom prst="rect">
            <a:avLst/>
          </a:prstGeom>
        </p:spPr>
      </p:pic>
      <p:sp>
        <p:nvSpPr>
          <p:cNvPr id="2" name="Título 1">
            <a:extLst>
              <a:ext uri="{FF2B5EF4-FFF2-40B4-BE49-F238E27FC236}">
                <a16:creationId xmlns:a16="http://schemas.microsoft.com/office/drawing/2014/main" id="{35B3E8CF-9EBA-998E-9B08-E3CBB04832BD}"/>
              </a:ext>
            </a:extLst>
          </p:cNvPr>
          <p:cNvSpPr>
            <a:spLocks noGrp="1"/>
          </p:cNvSpPr>
          <p:nvPr>
            <p:ph type="title"/>
          </p:nvPr>
        </p:nvSpPr>
        <p:spPr>
          <a:xfrm>
            <a:off x="3098819" y="5693534"/>
            <a:ext cx="3795423" cy="810204"/>
          </a:xfrm>
        </p:spPr>
        <p:txBody>
          <a:bodyPr/>
          <a:lstStyle/>
          <a:p>
            <a:r>
              <a:rPr lang="es-ES" sz="4800" dirty="0">
                <a:solidFill>
                  <a:schemeClr val="tx1"/>
                </a:solidFill>
              </a:rPr>
              <a:t>PREGUNTAS</a:t>
            </a:r>
          </a:p>
        </p:txBody>
      </p:sp>
      <p:sp>
        <p:nvSpPr>
          <p:cNvPr id="3" name="Título 1">
            <a:extLst>
              <a:ext uri="{FF2B5EF4-FFF2-40B4-BE49-F238E27FC236}">
                <a16:creationId xmlns:a16="http://schemas.microsoft.com/office/drawing/2014/main" id="{5F38BCA9-9E39-29A0-393F-8F7314664E56}"/>
              </a:ext>
            </a:extLst>
          </p:cNvPr>
          <p:cNvSpPr txBox="1">
            <a:spLocks/>
          </p:cNvSpPr>
          <p:nvPr/>
        </p:nvSpPr>
        <p:spPr>
          <a:xfrm rot="540000" flipV="1">
            <a:off x="4944806" y="4546039"/>
            <a:ext cx="2434241" cy="533205"/>
          </a:xfrm>
          <a:prstGeom prst="rect">
            <a:avLst/>
          </a:prstGeom>
          <a:noFill/>
        </p:spPr>
        <p:txBody>
          <a:bodyPr vert="horz" wrap="square" lIns="72000" tIns="72000" rIns="72000" bIns="72000" rtlCol="0" anchor="b" anchorCtr="0">
            <a:spAutoFit/>
          </a:bodyPr>
          <a:lstStyle>
            <a:lvl1pPr marL="0" algn="l" defTabSz="914400" rtl="0" eaLnBrk="1" latinLnBrk="0" hangingPunct="1">
              <a:lnSpc>
                <a:spcPct val="90000"/>
              </a:lnSpc>
              <a:spcBef>
                <a:spcPct val="0"/>
              </a:spcBef>
              <a:buNone/>
              <a:defRPr lang="es-ES" sz="2800" b="1" kern="1200">
                <a:solidFill>
                  <a:schemeClr val="accent1"/>
                </a:solidFill>
                <a:latin typeface="+mj-lt"/>
                <a:ea typeface="+mn-ea"/>
                <a:cs typeface="+mn-cs"/>
              </a:defRPr>
            </a:lvl1pPr>
          </a:lstStyle>
          <a:p>
            <a:r>
              <a:rPr lang="es-ES" dirty="0">
                <a:solidFill>
                  <a:schemeClr val="tx1"/>
                </a:solidFill>
              </a:rPr>
              <a:t>PREGUNTAS</a:t>
            </a:r>
          </a:p>
        </p:txBody>
      </p:sp>
    </p:spTree>
    <p:extLst>
      <p:ext uri="{BB962C8B-B14F-4D97-AF65-F5344CB8AC3E}">
        <p14:creationId xmlns:p14="http://schemas.microsoft.com/office/powerpoint/2010/main" val="412503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4B85061-2642-FA49-8751-DDAEBF8647EC}"/>
              </a:ext>
            </a:extLst>
          </p:cNvPr>
          <p:cNvSpPr>
            <a:spLocks noGrp="1"/>
          </p:cNvSpPr>
          <p:nvPr>
            <p:ph type="sldNum" sz="quarter" idx="12"/>
          </p:nvPr>
        </p:nvSpPr>
        <p:spPr/>
        <p:txBody>
          <a:bodyPr/>
          <a:lstStyle/>
          <a:p>
            <a:r>
              <a:rPr lang="es-ES">
                <a:solidFill>
                  <a:schemeClr val="accent1"/>
                </a:solidFill>
              </a:rPr>
              <a:t>–</a:t>
            </a:r>
            <a:r>
              <a:rPr lang="es-ES"/>
              <a:t> </a:t>
            </a:r>
            <a:fld id="{99AA182C-45DF-8A49-B3CA-6271E8C4F04A}" type="slidenum">
              <a:rPr lang="es-ES" smtClean="0"/>
              <a:pPr/>
              <a:t>4</a:t>
            </a:fld>
            <a:r>
              <a:rPr lang="es-ES">
                <a:solidFill>
                  <a:srgbClr val="00B2A9"/>
                </a:solidFill>
              </a:rPr>
              <a:t> –</a:t>
            </a:r>
            <a:endParaRPr lang="es-ES" dirty="0">
              <a:solidFill>
                <a:srgbClr val="00B2A9"/>
              </a:solidFill>
            </a:endParaRPr>
          </a:p>
        </p:txBody>
      </p:sp>
      <p:sp>
        <p:nvSpPr>
          <p:cNvPr id="7" name="Marcador de texto 2">
            <a:extLst>
              <a:ext uri="{FF2B5EF4-FFF2-40B4-BE49-F238E27FC236}">
                <a16:creationId xmlns:a16="http://schemas.microsoft.com/office/drawing/2014/main" id="{B09EA8E6-7900-974A-B243-1A10645F19D5}"/>
              </a:ext>
            </a:extLst>
          </p:cNvPr>
          <p:cNvSpPr>
            <a:spLocks noGrp="1"/>
          </p:cNvSpPr>
          <p:nvPr>
            <p:ph type="body" sz="quarter" idx="10"/>
          </p:nvPr>
        </p:nvSpPr>
        <p:spPr>
          <a:xfrm>
            <a:off x="101600" y="207298"/>
            <a:ext cx="11861800" cy="605502"/>
          </a:xfrm>
        </p:spPr>
        <p:txBody>
          <a:bodyPr/>
          <a:lstStyle/>
          <a:p>
            <a:pPr marL="108000" indent="0" algn="ctr">
              <a:buNone/>
            </a:pPr>
            <a:r>
              <a:rPr lang="es-ES_tradnl" sz="2800" b="1" dirty="0"/>
              <a:t>ACCIONES DESARROLLADAS</a:t>
            </a:r>
            <a:endParaRPr lang="es-ES" sz="2800" b="1" dirty="0"/>
          </a:p>
        </p:txBody>
      </p:sp>
      <p:sp>
        <p:nvSpPr>
          <p:cNvPr id="4" name="3 CuadroTexto"/>
          <p:cNvSpPr txBox="1"/>
          <p:nvPr/>
        </p:nvSpPr>
        <p:spPr>
          <a:xfrm>
            <a:off x="680485" y="1866174"/>
            <a:ext cx="11068492" cy="54000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nchor="ctr">
            <a:spAutoFit/>
          </a:bodyPr>
          <a:lstStyle/>
          <a:p>
            <a:r>
              <a:rPr lang="es-ES" sz="2400" dirty="0">
                <a:solidFill>
                  <a:schemeClr val="bg2">
                    <a:lumMod val="25000"/>
                  </a:schemeClr>
                </a:solidFill>
                <a:effectLst>
                  <a:outerShdw blurRad="38100" dist="38100" dir="2700000" algn="tl">
                    <a:srgbClr val="000000">
                      <a:alpha val="43137"/>
                    </a:srgbClr>
                  </a:outerShdw>
                </a:effectLst>
              </a:rPr>
              <a:t>20 MARZO: REUNIÓN CON D. GRAL ORDENACIÓN PROFESIONAL. MINISTERIO SANIDAD</a:t>
            </a:r>
          </a:p>
        </p:txBody>
      </p:sp>
      <p:sp>
        <p:nvSpPr>
          <p:cNvPr id="8" name="7 CuadroTexto"/>
          <p:cNvSpPr txBox="1"/>
          <p:nvPr/>
        </p:nvSpPr>
        <p:spPr>
          <a:xfrm>
            <a:off x="656737" y="2664218"/>
            <a:ext cx="11068492" cy="54000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nchor="ctr">
            <a:spAutoFit/>
          </a:bodyPr>
          <a:lstStyle/>
          <a:p>
            <a:r>
              <a:rPr lang="es-ES" sz="2400" dirty="0">
                <a:solidFill>
                  <a:schemeClr val="bg2">
                    <a:lumMod val="25000"/>
                  </a:schemeClr>
                </a:solidFill>
                <a:effectLst>
                  <a:outerShdw blurRad="38100" dist="38100" dir="2700000" algn="tl">
                    <a:srgbClr val="000000">
                      <a:alpha val="43137"/>
                    </a:srgbClr>
                  </a:outerShdw>
                </a:effectLst>
              </a:rPr>
              <a:t>26 MARZO: REUNIÓN CON D. GRAL SALUD PÚBLICA. MINISTERIO SANIDAD</a:t>
            </a:r>
          </a:p>
        </p:txBody>
      </p:sp>
      <p:sp>
        <p:nvSpPr>
          <p:cNvPr id="9" name="8 CuadroTexto"/>
          <p:cNvSpPr txBox="1"/>
          <p:nvPr/>
        </p:nvSpPr>
        <p:spPr>
          <a:xfrm>
            <a:off x="632991" y="3462262"/>
            <a:ext cx="11068492" cy="540000"/>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nchor="ctr">
            <a:spAutoFit/>
          </a:bodyPr>
          <a:lstStyle/>
          <a:p>
            <a:r>
              <a:rPr lang="es-ES" sz="2400" dirty="0">
                <a:solidFill>
                  <a:schemeClr val="bg2">
                    <a:lumMod val="25000"/>
                  </a:schemeClr>
                </a:solidFill>
                <a:effectLst>
                  <a:outerShdw blurRad="38100" dist="38100" dir="2700000" algn="tl">
                    <a:srgbClr val="000000">
                      <a:alpha val="43137"/>
                    </a:srgbClr>
                  </a:outerShdw>
                </a:effectLst>
              </a:rPr>
              <a:t>26 MARZO: REUNIÓN CON SUBD. GRAL DE FORMACIÓN. COMUNIDAD MADRID</a:t>
            </a:r>
          </a:p>
        </p:txBody>
      </p:sp>
      <p:sp>
        <p:nvSpPr>
          <p:cNvPr id="10" name="9 CuadroTexto"/>
          <p:cNvSpPr txBox="1"/>
          <p:nvPr/>
        </p:nvSpPr>
        <p:spPr>
          <a:xfrm>
            <a:off x="609245" y="4260306"/>
            <a:ext cx="11068492" cy="540000"/>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nchor="ctr">
            <a:spAutoFit/>
          </a:bodyPr>
          <a:lstStyle/>
          <a:p>
            <a:r>
              <a:rPr lang="es-ES" sz="2400" dirty="0">
                <a:solidFill>
                  <a:schemeClr val="bg2">
                    <a:lumMod val="25000"/>
                  </a:schemeClr>
                </a:solidFill>
                <a:effectLst>
                  <a:outerShdw blurRad="38100" dist="38100" dir="2700000" algn="tl">
                    <a:srgbClr val="000000">
                      <a:alpha val="43137"/>
                    </a:srgbClr>
                  </a:outerShdw>
                </a:effectLst>
              </a:rPr>
              <a:t>10 MAYO: REUNIÓN CON SUBD. GRAL DE FORMACIÓN. COMUNIDAD MADRID</a:t>
            </a:r>
          </a:p>
        </p:txBody>
      </p:sp>
      <p:sp>
        <p:nvSpPr>
          <p:cNvPr id="12" name="11 CuadroTexto"/>
          <p:cNvSpPr txBox="1"/>
          <p:nvPr/>
        </p:nvSpPr>
        <p:spPr>
          <a:xfrm>
            <a:off x="585499" y="5058350"/>
            <a:ext cx="11068492" cy="540000"/>
          </a:xfrm>
          <a:prstGeom prst="rect">
            <a:avLst/>
          </a:prstGeom>
          <a:solidFill>
            <a:srgbClr val="FFC000"/>
          </a:solidFill>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nchor="ctr">
            <a:spAutoFit/>
          </a:bodyPr>
          <a:lstStyle/>
          <a:p>
            <a:r>
              <a:rPr lang="es-ES" sz="2400" dirty="0">
                <a:solidFill>
                  <a:schemeClr val="bg2">
                    <a:lumMod val="25000"/>
                  </a:schemeClr>
                </a:solidFill>
                <a:effectLst>
                  <a:outerShdw blurRad="38100" dist="38100" dir="2700000" algn="tl">
                    <a:srgbClr val="000000">
                      <a:alpha val="43137"/>
                    </a:srgbClr>
                  </a:outerShdw>
                </a:effectLst>
              </a:rPr>
              <a:t>20 MAYO: REUNIÓN CON DIRECTORA ENMT DRA. TERRADILLOS</a:t>
            </a:r>
          </a:p>
        </p:txBody>
      </p:sp>
      <p:sp>
        <p:nvSpPr>
          <p:cNvPr id="15" name="14 CuadroTexto"/>
          <p:cNvSpPr txBox="1"/>
          <p:nvPr/>
        </p:nvSpPr>
        <p:spPr>
          <a:xfrm>
            <a:off x="561753" y="5856395"/>
            <a:ext cx="11068492" cy="540000"/>
          </a:xfrm>
          <a:prstGeom prst="rect">
            <a:avLst/>
          </a:prstGeom>
          <a:solidFill>
            <a:srgbClr val="FFFF66"/>
          </a:solidFill>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nchor="ctr">
            <a:spAutoFit/>
          </a:bodyPr>
          <a:lstStyle/>
          <a:p>
            <a:r>
              <a:rPr lang="es-ES" sz="2400" dirty="0">
                <a:solidFill>
                  <a:schemeClr val="bg2">
                    <a:lumMod val="25000"/>
                  </a:schemeClr>
                </a:solidFill>
                <a:effectLst>
                  <a:outerShdw blurRad="38100" dist="38100" dir="2700000" algn="tl">
                    <a:srgbClr val="000000">
                      <a:alpha val="43137"/>
                    </a:srgbClr>
                  </a:outerShdw>
                </a:effectLst>
              </a:rPr>
              <a:t>27 MAYO: REUNIÓN CON DR. FARRÉ. FUNDACIÓN JIMENEZ DIAZ</a:t>
            </a:r>
          </a:p>
        </p:txBody>
      </p:sp>
      <p:sp>
        <p:nvSpPr>
          <p:cNvPr id="3" name="3 CuadroTexto">
            <a:extLst>
              <a:ext uri="{FF2B5EF4-FFF2-40B4-BE49-F238E27FC236}">
                <a16:creationId xmlns:a16="http://schemas.microsoft.com/office/drawing/2014/main" id="{9B4C6BDF-621E-DD0F-568A-EEF22DA5E3BF}"/>
              </a:ext>
            </a:extLst>
          </p:cNvPr>
          <p:cNvSpPr txBox="1"/>
          <p:nvPr/>
        </p:nvSpPr>
        <p:spPr>
          <a:xfrm>
            <a:off x="278296" y="1091190"/>
            <a:ext cx="11861800" cy="523220"/>
          </a:xfrm>
          <a:prstGeom prst="rect">
            <a:avLst/>
          </a:prstGeom>
          <a:solidFill>
            <a:schemeClr val="accent2"/>
          </a:solidFill>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nchor="ctr">
            <a:spAutoFit/>
          </a:bodyPr>
          <a:lstStyle/>
          <a:p>
            <a:pPr algn="ctr"/>
            <a:r>
              <a:rPr lang="es-ES" sz="2800" dirty="0">
                <a:solidFill>
                  <a:schemeClr val="bg2">
                    <a:lumMod val="25000"/>
                  </a:schemeClr>
                </a:solidFill>
                <a:effectLst>
                  <a:outerShdw blurRad="38100" dist="38100" dir="2700000" algn="tl">
                    <a:srgbClr val="000000">
                      <a:alpha val="43137"/>
                    </a:srgbClr>
                  </a:outerShdw>
                </a:effectLst>
              </a:rPr>
              <a:t> </a:t>
            </a:r>
            <a:r>
              <a:rPr lang="es-ES" sz="2800" b="1" dirty="0">
                <a:solidFill>
                  <a:srgbClr val="FFFF00"/>
                </a:solidFill>
                <a:effectLst>
                  <a:outerShdw blurRad="38100" dist="38100" dir="2700000" algn="tl">
                    <a:srgbClr val="000000">
                      <a:alpha val="43137"/>
                    </a:srgbClr>
                  </a:outerShdw>
                </a:effectLst>
              </a:rPr>
              <a:t>FEB 19: ENCARGO DE LA D. GRAL DE QP y COMPROMISO DEL GRUPO QUIRON</a:t>
            </a:r>
          </a:p>
        </p:txBody>
      </p:sp>
    </p:spTree>
    <p:extLst>
      <p:ext uri="{BB962C8B-B14F-4D97-AF65-F5344CB8AC3E}">
        <p14:creationId xmlns:p14="http://schemas.microsoft.com/office/powerpoint/2010/main" val="3888319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294967295"/>
          </p:nvPr>
        </p:nvSpPr>
        <p:spPr/>
        <p:txBody>
          <a:bodyPr/>
          <a:lstStyle/>
          <a:p>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628" y="1987598"/>
            <a:ext cx="2803836" cy="1592575"/>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922" y="5083270"/>
            <a:ext cx="3749438" cy="1774730"/>
          </a:xfrm>
          <a:prstGeom prst="rect">
            <a:avLst/>
          </a:prstGeom>
        </p:spPr>
      </p:pic>
      <p:graphicFrame>
        <p:nvGraphicFramePr>
          <p:cNvPr id="9" name="Gráfico 8"/>
          <p:cNvGraphicFramePr/>
          <p:nvPr>
            <p:extLst>
              <p:ext uri="{D42A27DB-BD31-4B8C-83A1-F6EECF244321}">
                <p14:modId xmlns:p14="http://schemas.microsoft.com/office/powerpoint/2010/main" val="1809802542"/>
              </p:ext>
            </p:extLst>
          </p:nvPr>
        </p:nvGraphicFramePr>
        <p:xfrm>
          <a:off x="2658363" y="415635"/>
          <a:ext cx="7761330" cy="4898251"/>
        </p:xfrm>
        <a:graphic>
          <a:graphicData uri="http://schemas.openxmlformats.org/drawingml/2006/chart">
            <c:chart xmlns:c="http://schemas.openxmlformats.org/drawingml/2006/chart" xmlns:r="http://schemas.openxmlformats.org/officeDocument/2006/relationships" r:id="rId5"/>
          </a:graphicData>
        </a:graphic>
      </p:graphicFrame>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801" y="574662"/>
            <a:ext cx="2027957" cy="1342802"/>
          </a:xfrm>
          <a:prstGeom prst="rect">
            <a:avLst/>
          </a:prstGeom>
        </p:spPr>
      </p:pic>
      <p:sp>
        <p:nvSpPr>
          <p:cNvPr id="11" name="Rectángulo 10"/>
          <p:cNvSpPr/>
          <p:nvPr/>
        </p:nvSpPr>
        <p:spPr>
          <a:xfrm>
            <a:off x="5072922" y="1987598"/>
            <a:ext cx="2932213" cy="1754326"/>
          </a:xfrm>
          <a:prstGeom prst="rect">
            <a:avLst/>
          </a:prstGeom>
          <a:solidFill>
            <a:schemeClr val="bg1">
              <a:lumMod val="95000"/>
            </a:schemeClr>
          </a:solid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UNIDAD </a:t>
            </a:r>
          </a:p>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DOCENTE</a:t>
            </a:r>
          </a:p>
        </p:txBody>
      </p:sp>
    </p:spTree>
    <p:extLst>
      <p:ext uri="{BB962C8B-B14F-4D97-AF65-F5344CB8AC3E}">
        <p14:creationId xmlns:p14="http://schemas.microsoft.com/office/powerpoint/2010/main" val="350316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p:cTn id="7" dur="500" fill="hold"/>
                                        <p:tgtEl>
                                          <p:spTgt spid="9">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chart seriesIdx="-3" categoryIdx="-3" bldStep="gridLegend"/>
                                            </p:graphicEl>
                                          </p:spTgt>
                                        </p:tgtEl>
                                        <p:attrNameLst>
                                          <p:attrName>ppt_h</p:attrName>
                                        </p:attrNameLst>
                                      </p:cBhvr>
                                      <p:tavLst>
                                        <p:tav tm="0">
                                          <p:val>
                                            <p:fltVal val="0"/>
                                          </p:val>
                                        </p:tav>
                                        <p:tav tm="100000">
                                          <p:val>
                                            <p:strVal val="#ppt_h"/>
                                          </p:val>
                                        </p:tav>
                                      </p:tavLst>
                                    </p:anim>
                                    <p:anim calcmode="lin" valueType="num">
                                      <p:cBhvr>
                                        <p:cTn id="9" dur="500" fill="hold"/>
                                        <p:tgtEl>
                                          <p:spTgt spid="9">
                                            <p:graphicEl>
                                              <a:chart seriesIdx="-3" categoryIdx="-3" bldStep="gridLegend"/>
                                            </p:graphicEl>
                                          </p:spTgt>
                                        </p:tgtEl>
                                        <p:attrNameLst>
                                          <p:attrName>style.rotation</p:attrName>
                                        </p:attrNameLst>
                                      </p:cBhvr>
                                      <p:tavLst>
                                        <p:tav tm="0">
                                          <p:val>
                                            <p:fltVal val="360"/>
                                          </p:val>
                                        </p:tav>
                                        <p:tav tm="100000">
                                          <p:val>
                                            <p:fltVal val="0"/>
                                          </p:val>
                                        </p:tav>
                                      </p:tavLst>
                                    </p:anim>
                                    <p:animEffect transition="in" filter="fade">
                                      <p:cBhvr>
                                        <p:cTn id="10" dur="500"/>
                                        <p:tgtEl>
                                          <p:spTgt spid="9">
                                            <p:graphicEl>
                                              <a:chart seriesIdx="-3" categoryIdx="-3" bldStep="gridLegend"/>
                                            </p:graphicEl>
                                          </p:spTgt>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9">
                                            <p:graphicEl>
                                              <a:chart seriesIdx="0" categoryIdx="0" bldStep="ptInSeries"/>
                                            </p:graphicEl>
                                          </p:spTgt>
                                        </p:tgtEl>
                                        <p:attrNameLst>
                                          <p:attrName>style.visibility</p:attrName>
                                        </p:attrNameLst>
                                      </p:cBhvr>
                                      <p:to>
                                        <p:strVal val="visible"/>
                                      </p:to>
                                    </p:set>
                                    <p:anim calcmode="lin" valueType="num">
                                      <p:cBhvr>
                                        <p:cTn id="14" dur="500" fill="hold"/>
                                        <p:tgtEl>
                                          <p:spTgt spid="9">
                                            <p:graphicEl>
                                              <a:chart seriesIdx="0" categoryIdx="0" bldStep="ptInSeries"/>
                                            </p:graphicEl>
                                          </p:spTgt>
                                        </p:tgtEl>
                                        <p:attrNameLst>
                                          <p:attrName>ppt_w</p:attrName>
                                        </p:attrNameLst>
                                      </p:cBhvr>
                                      <p:tavLst>
                                        <p:tav tm="0">
                                          <p:val>
                                            <p:fltVal val="0"/>
                                          </p:val>
                                        </p:tav>
                                        <p:tav tm="100000">
                                          <p:val>
                                            <p:strVal val="#ppt_w"/>
                                          </p:val>
                                        </p:tav>
                                      </p:tavLst>
                                    </p:anim>
                                    <p:anim calcmode="lin" valueType="num">
                                      <p:cBhvr>
                                        <p:cTn id="15" dur="500" fill="hold"/>
                                        <p:tgtEl>
                                          <p:spTgt spid="9">
                                            <p:graphicEl>
                                              <a:chart seriesIdx="0" categoryIdx="0" bldStep="ptInSeries"/>
                                            </p:graphicEl>
                                          </p:spTgt>
                                        </p:tgtEl>
                                        <p:attrNameLst>
                                          <p:attrName>ppt_h</p:attrName>
                                        </p:attrNameLst>
                                      </p:cBhvr>
                                      <p:tavLst>
                                        <p:tav tm="0">
                                          <p:val>
                                            <p:fltVal val="0"/>
                                          </p:val>
                                        </p:tav>
                                        <p:tav tm="100000">
                                          <p:val>
                                            <p:strVal val="#ppt_h"/>
                                          </p:val>
                                        </p:tav>
                                      </p:tavLst>
                                    </p:anim>
                                    <p:anim calcmode="lin" valueType="num">
                                      <p:cBhvr>
                                        <p:cTn id="16" dur="500" fill="hold"/>
                                        <p:tgtEl>
                                          <p:spTgt spid="9">
                                            <p:graphicEl>
                                              <a:chart seriesIdx="0" categoryIdx="0" bldStep="ptInSeries"/>
                                            </p:graphicEl>
                                          </p:spTgt>
                                        </p:tgtEl>
                                        <p:attrNameLst>
                                          <p:attrName>style.rotation</p:attrName>
                                        </p:attrNameLst>
                                      </p:cBhvr>
                                      <p:tavLst>
                                        <p:tav tm="0">
                                          <p:val>
                                            <p:fltVal val="360"/>
                                          </p:val>
                                        </p:tav>
                                        <p:tav tm="100000">
                                          <p:val>
                                            <p:fltVal val="0"/>
                                          </p:val>
                                        </p:tav>
                                      </p:tavLst>
                                    </p:anim>
                                    <p:animEffect transition="in" filter="fade">
                                      <p:cBhvr>
                                        <p:cTn id="17" dur="500"/>
                                        <p:tgtEl>
                                          <p:spTgt spid="9">
                                            <p:graphicEl>
                                              <a:chart seriesIdx="0" categoryIdx="0" bldStep="ptInSeries"/>
                                            </p:graphicEl>
                                          </p:spTgt>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9" presetClass="entr" presetSubtype="0" decel="100000" fill="hold" grpId="0" nodeType="afterEffect">
                                  <p:stCondLst>
                                    <p:cond delay="0"/>
                                  </p:stCondLst>
                                  <p:childTnLst>
                                    <p:set>
                                      <p:cBhvr>
                                        <p:cTn id="25" dur="1" fill="hold">
                                          <p:stCondLst>
                                            <p:cond delay="0"/>
                                          </p:stCondLst>
                                        </p:cTn>
                                        <p:tgtEl>
                                          <p:spTgt spid="9">
                                            <p:graphicEl>
                                              <a:chart seriesIdx="0" categoryIdx="1" bldStep="ptInSeries"/>
                                            </p:graphicEl>
                                          </p:spTgt>
                                        </p:tgtEl>
                                        <p:attrNameLst>
                                          <p:attrName>style.visibility</p:attrName>
                                        </p:attrNameLst>
                                      </p:cBhvr>
                                      <p:to>
                                        <p:strVal val="visible"/>
                                      </p:to>
                                    </p:set>
                                    <p:anim calcmode="lin" valueType="num">
                                      <p:cBhvr>
                                        <p:cTn id="26" dur="500" fill="hold"/>
                                        <p:tgtEl>
                                          <p:spTgt spid="9">
                                            <p:graphicEl>
                                              <a:chart seriesIdx="0" categoryIdx="1" bldStep="ptInSeries"/>
                                            </p:graphicEl>
                                          </p:spTgt>
                                        </p:tgtEl>
                                        <p:attrNameLst>
                                          <p:attrName>ppt_w</p:attrName>
                                        </p:attrNameLst>
                                      </p:cBhvr>
                                      <p:tavLst>
                                        <p:tav tm="0">
                                          <p:val>
                                            <p:fltVal val="0"/>
                                          </p:val>
                                        </p:tav>
                                        <p:tav tm="100000">
                                          <p:val>
                                            <p:strVal val="#ppt_w"/>
                                          </p:val>
                                        </p:tav>
                                      </p:tavLst>
                                    </p:anim>
                                    <p:anim calcmode="lin" valueType="num">
                                      <p:cBhvr>
                                        <p:cTn id="27" dur="500" fill="hold"/>
                                        <p:tgtEl>
                                          <p:spTgt spid="9">
                                            <p:graphicEl>
                                              <a:chart seriesIdx="0" categoryIdx="1" bldStep="ptInSeries"/>
                                            </p:graphicEl>
                                          </p:spTgt>
                                        </p:tgtEl>
                                        <p:attrNameLst>
                                          <p:attrName>ppt_h</p:attrName>
                                        </p:attrNameLst>
                                      </p:cBhvr>
                                      <p:tavLst>
                                        <p:tav tm="0">
                                          <p:val>
                                            <p:fltVal val="0"/>
                                          </p:val>
                                        </p:tav>
                                        <p:tav tm="100000">
                                          <p:val>
                                            <p:strVal val="#ppt_h"/>
                                          </p:val>
                                        </p:tav>
                                      </p:tavLst>
                                    </p:anim>
                                    <p:anim calcmode="lin" valueType="num">
                                      <p:cBhvr>
                                        <p:cTn id="28" dur="500" fill="hold"/>
                                        <p:tgtEl>
                                          <p:spTgt spid="9">
                                            <p:graphicEl>
                                              <a:chart seriesIdx="0" categoryIdx="1" bldStep="ptInSeries"/>
                                            </p:graphicEl>
                                          </p:spTgt>
                                        </p:tgtEl>
                                        <p:attrNameLst>
                                          <p:attrName>style.rotation</p:attrName>
                                        </p:attrNameLst>
                                      </p:cBhvr>
                                      <p:tavLst>
                                        <p:tav tm="0">
                                          <p:val>
                                            <p:fltVal val="360"/>
                                          </p:val>
                                        </p:tav>
                                        <p:tav tm="100000">
                                          <p:val>
                                            <p:fltVal val="0"/>
                                          </p:val>
                                        </p:tav>
                                      </p:tavLst>
                                    </p:anim>
                                    <p:animEffect transition="in" filter="fade">
                                      <p:cBhvr>
                                        <p:cTn id="29" dur="500"/>
                                        <p:tgtEl>
                                          <p:spTgt spid="9">
                                            <p:graphicEl>
                                              <a:chart seriesIdx="0" categoryIdx="1" bldStep="ptInSeries"/>
                                            </p:graphicEl>
                                          </p:spTgt>
                                        </p:tgtEl>
                                      </p:cBhvr>
                                    </p:animEffect>
                                  </p:childTnLst>
                                </p:cTn>
                              </p:par>
                            </p:childTnLst>
                          </p:cTn>
                        </p:par>
                        <p:par>
                          <p:cTn id="30" fill="hold">
                            <p:stCondLst>
                              <p:cond delay="2000"/>
                            </p:stCondLst>
                            <p:childTnLst>
                              <p:par>
                                <p:cTn id="31" presetID="2" presetClass="entr" presetSubtype="1"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9">
                                            <p:graphicEl>
                                              <a:chart seriesIdx="0" categoryIdx="2" bldStep="ptInSeries"/>
                                            </p:graphicEl>
                                          </p:spTgt>
                                        </p:tgtEl>
                                        <p:attrNameLst>
                                          <p:attrName>style.visibility</p:attrName>
                                        </p:attrNameLst>
                                      </p:cBhvr>
                                      <p:to>
                                        <p:strVal val="visible"/>
                                      </p:to>
                                    </p:set>
                                    <p:anim calcmode="lin" valueType="num">
                                      <p:cBhvr>
                                        <p:cTn id="38" dur="500" fill="hold"/>
                                        <p:tgtEl>
                                          <p:spTgt spid="9">
                                            <p:graphicEl>
                                              <a:chart seriesIdx="0" categoryIdx="2" bldStep="ptInSeries"/>
                                            </p:graphicEl>
                                          </p:spTgt>
                                        </p:tgtEl>
                                        <p:attrNameLst>
                                          <p:attrName>ppt_w</p:attrName>
                                        </p:attrNameLst>
                                      </p:cBhvr>
                                      <p:tavLst>
                                        <p:tav tm="0">
                                          <p:val>
                                            <p:fltVal val="0"/>
                                          </p:val>
                                        </p:tav>
                                        <p:tav tm="100000">
                                          <p:val>
                                            <p:strVal val="#ppt_w"/>
                                          </p:val>
                                        </p:tav>
                                      </p:tavLst>
                                    </p:anim>
                                    <p:anim calcmode="lin" valueType="num">
                                      <p:cBhvr>
                                        <p:cTn id="39" dur="500" fill="hold"/>
                                        <p:tgtEl>
                                          <p:spTgt spid="9">
                                            <p:graphicEl>
                                              <a:chart seriesIdx="0" categoryIdx="2" bldStep="ptInSeries"/>
                                            </p:graphicEl>
                                          </p:spTgt>
                                        </p:tgtEl>
                                        <p:attrNameLst>
                                          <p:attrName>ppt_h</p:attrName>
                                        </p:attrNameLst>
                                      </p:cBhvr>
                                      <p:tavLst>
                                        <p:tav tm="0">
                                          <p:val>
                                            <p:fltVal val="0"/>
                                          </p:val>
                                        </p:tav>
                                        <p:tav tm="100000">
                                          <p:val>
                                            <p:strVal val="#ppt_h"/>
                                          </p:val>
                                        </p:tav>
                                      </p:tavLst>
                                    </p:anim>
                                    <p:anim calcmode="lin" valueType="num">
                                      <p:cBhvr>
                                        <p:cTn id="40" dur="500" fill="hold"/>
                                        <p:tgtEl>
                                          <p:spTgt spid="9">
                                            <p:graphicEl>
                                              <a:chart seriesIdx="0" categoryIdx="2" bldStep="ptInSeries"/>
                                            </p:graphicEl>
                                          </p:spTgt>
                                        </p:tgtEl>
                                        <p:attrNameLst>
                                          <p:attrName>style.rotation</p:attrName>
                                        </p:attrNameLst>
                                      </p:cBhvr>
                                      <p:tavLst>
                                        <p:tav tm="0">
                                          <p:val>
                                            <p:fltVal val="360"/>
                                          </p:val>
                                        </p:tav>
                                        <p:tav tm="100000">
                                          <p:val>
                                            <p:fltVal val="0"/>
                                          </p:val>
                                        </p:tav>
                                      </p:tavLst>
                                    </p:anim>
                                    <p:animEffect transition="in" filter="fade">
                                      <p:cBhvr>
                                        <p:cTn id="41" dur="500"/>
                                        <p:tgtEl>
                                          <p:spTgt spid="9">
                                            <p:graphicEl>
                                              <a:chart seriesIdx="0" categoryIdx="2" bldStep="ptInSeries"/>
                                            </p:graphicEl>
                                          </p:spTgt>
                                        </p:tgtEl>
                                      </p:cBhvr>
                                    </p:animEffect>
                                  </p:childTnLst>
                                </p:cTn>
                              </p:par>
                            </p:childTnLst>
                          </p:cTn>
                        </p:par>
                        <p:par>
                          <p:cTn id="42" fill="hold">
                            <p:stCondLst>
                              <p:cond delay="3000"/>
                            </p:stCondLst>
                            <p:childTnLst>
                              <p:par>
                                <p:cTn id="43" presetID="2" presetClass="entr" presetSubtype="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1+#ppt_w/2"/>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9">
                                            <p:graphicEl>
                                              <a:chart seriesIdx="0" categoryIdx="3" bldStep="ptInSeries"/>
                                            </p:graphicEl>
                                          </p:spTgt>
                                        </p:tgtEl>
                                        <p:attrNameLst>
                                          <p:attrName>style.visibility</p:attrName>
                                        </p:attrNameLst>
                                      </p:cBhvr>
                                      <p:to>
                                        <p:strVal val="visible"/>
                                      </p:to>
                                    </p:set>
                                    <p:anim calcmode="lin" valueType="num">
                                      <p:cBhvr>
                                        <p:cTn id="50" dur="500" fill="hold"/>
                                        <p:tgtEl>
                                          <p:spTgt spid="9">
                                            <p:graphicEl>
                                              <a:chart seriesIdx="0" categoryIdx="3" bldStep="ptInSeries"/>
                                            </p:graphicEl>
                                          </p:spTgt>
                                        </p:tgtEl>
                                        <p:attrNameLst>
                                          <p:attrName>ppt_w</p:attrName>
                                        </p:attrNameLst>
                                      </p:cBhvr>
                                      <p:tavLst>
                                        <p:tav tm="0">
                                          <p:val>
                                            <p:fltVal val="0"/>
                                          </p:val>
                                        </p:tav>
                                        <p:tav tm="100000">
                                          <p:val>
                                            <p:strVal val="#ppt_w"/>
                                          </p:val>
                                        </p:tav>
                                      </p:tavLst>
                                    </p:anim>
                                    <p:anim calcmode="lin" valueType="num">
                                      <p:cBhvr>
                                        <p:cTn id="51" dur="500" fill="hold"/>
                                        <p:tgtEl>
                                          <p:spTgt spid="9">
                                            <p:graphicEl>
                                              <a:chart seriesIdx="0" categoryIdx="3" bldStep="ptInSeries"/>
                                            </p:graphicEl>
                                          </p:spTgt>
                                        </p:tgtEl>
                                        <p:attrNameLst>
                                          <p:attrName>ppt_h</p:attrName>
                                        </p:attrNameLst>
                                      </p:cBhvr>
                                      <p:tavLst>
                                        <p:tav tm="0">
                                          <p:val>
                                            <p:fltVal val="0"/>
                                          </p:val>
                                        </p:tav>
                                        <p:tav tm="100000">
                                          <p:val>
                                            <p:strVal val="#ppt_h"/>
                                          </p:val>
                                        </p:tav>
                                      </p:tavLst>
                                    </p:anim>
                                    <p:anim calcmode="lin" valueType="num">
                                      <p:cBhvr>
                                        <p:cTn id="52" dur="500" fill="hold"/>
                                        <p:tgtEl>
                                          <p:spTgt spid="9">
                                            <p:graphicEl>
                                              <a:chart seriesIdx="0" categoryIdx="3" bldStep="ptInSeries"/>
                                            </p:graphicEl>
                                          </p:spTgt>
                                        </p:tgtEl>
                                        <p:attrNameLst>
                                          <p:attrName>style.rotation</p:attrName>
                                        </p:attrNameLst>
                                      </p:cBhvr>
                                      <p:tavLst>
                                        <p:tav tm="0">
                                          <p:val>
                                            <p:fltVal val="360"/>
                                          </p:val>
                                        </p:tav>
                                        <p:tav tm="100000">
                                          <p:val>
                                            <p:fltVal val="0"/>
                                          </p:val>
                                        </p:tav>
                                      </p:tavLst>
                                    </p:anim>
                                    <p:animEffect transition="in" filter="fade">
                                      <p:cBhvr>
                                        <p:cTn id="53" dur="500"/>
                                        <p:tgtEl>
                                          <p:spTgt spid="9">
                                            <p:graphicEl>
                                              <a:chart seriesIdx="0" categoryIdx="3" bldStep="ptInSeries"/>
                                            </p:graphicEl>
                                          </p:spTgt>
                                        </p:tgtEl>
                                      </p:cBhvr>
                                    </p:animEffect>
                                  </p:childTnLst>
                                </p:cTn>
                              </p:par>
                            </p:childTnLst>
                          </p:cTn>
                        </p:par>
                        <p:par>
                          <p:cTn id="54" fill="hold">
                            <p:stCondLst>
                              <p:cond delay="4000"/>
                            </p:stCondLst>
                            <p:childTnLst>
                              <p:par>
                                <p:cTn id="55" presetID="45"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0"/>
                                        <p:tgtEl>
                                          <p:spTgt spid="11"/>
                                        </p:tgtEl>
                                      </p:cBhvr>
                                    </p:animEffect>
                                    <p:anim calcmode="lin" valueType="num">
                                      <p:cBhvr>
                                        <p:cTn id="58" dur="2000" fill="hold"/>
                                        <p:tgtEl>
                                          <p:spTgt spid="11"/>
                                        </p:tgtEl>
                                        <p:attrNameLst>
                                          <p:attrName>ppt_w</p:attrName>
                                        </p:attrNameLst>
                                      </p:cBhvr>
                                      <p:tavLst>
                                        <p:tav tm="0" fmla="#ppt_w*sin(2.5*pi*$)">
                                          <p:val>
                                            <p:fltVal val="0"/>
                                          </p:val>
                                        </p:tav>
                                        <p:tav tm="100000">
                                          <p:val>
                                            <p:fltVal val="1"/>
                                          </p:val>
                                        </p:tav>
                                      </p:tavLst>
                                    </p:anim>
                                    <p:anim calcmode="lin" valueType="num">
                                      <p:cBhvr>
                                        <p:cTn id="5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El"/>
        </p:bldSub>
      </p:bldGraphic>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r>
              <a:rPr lang="es-ES">
                <a:solidFill>
                  <a:schemeClr val="accent1"/>
                </a:solidFill>
              </a:rPr>
              <a:t>–</a:t>
            </a:r>
            <a:r>
              <a:rPr lang="es-ES"/>
              <a:t> </a:t>
            </a:r>
            <a:fld id="{99AA182C-45DF-8A49-B3CA-6271E8C4F04A}" type="slidenum">
              <a:rPr lang="es-ES" smtClean="0"/>
              <a:pPr/>
              <a:t>6</a:t>
            </a:fld>
            <a:r>
              <a:rPr lang="es-ES">
                <a:solidFill>
                  <a:srgbClr val="00B2A9"/>
                </a:solidFill>
              </a:rPr>
              <a:t> –</a:t>
            </a:r>
            <a:endParaRPr lang="es-ES" dirty="0">
              <a:solidFill>
                <a:srgbClr val="00B2A9"/>
              </a:solidFill>
            </a:endParaRPr>
          </a:p>
        </p:txBody>
      </p:sp>
      <p:sp>
        <p:nvSpPr>
          <p:cNvPr id="3" name="Marcador de texto 2"/>
          <p:cNvSpPr>
            <a:spLocks noGrp="1"/>
          </p:cNvSpPr>
          <p:nvPr>
            <p:ph type="body" sz="quarter" idx="10"/>
          </p:nvPr>
        </p:nvSpPr>
        <p:spPr/>
        <p:txBody>
          <a:bodyPr/>
          <a:lstStyle/>
          <a:p>
            <a:pPr marL="108000" indent="0" algn="ctr">
              <a:buNone/>
            </a:pPr>
            <a:r>
              <a:rPr lang="es-ES" sz="2400" b="1" dirty="0"/>
              <a:t>OFERTA PLAZAS POR COMUNIDADES</a:t>
            </a:r>
          </a:p>
        </p:txBody>
      </p:sp>
      <p:graphicFrame>
        <p:nvGraphicFramePr>
          <p:cNvPr id="7" name="Tabla 6"/>
          <p:cNvGraphicFramePr>
            <a:graphicFrameLocks noGrp="1"/>
          </p:cNvGraphicFramePr>
          <p:nvPr/>
        </p:nvGraphicFramePr>
        <p:xfrm>
          <a:off x="2343803" y="1092240"/>
          <a:ext cx="7020913" cy="5120640"/>
        </p:xfrm>
        <a:graphic>
          <a:graphicData uri="http://schemas.openxmlformats.org/drawingml/2006/table">
            <a:tbl>
              <a:tblPr firstRow="1" firstCol="1" bandRow="1">
                <a:tableStyleId>{5C22544A-7EE6-4342-B048-85BDC9FD1C3A}</a:tableStyleId>
              </a:tblPr>
              <a:tblGrid>
                <a:gridCol w="3741686">
                  <a:extLst>
                    <a:ext uri="{9D8B030D-6E8A-4147-A177-3AD203B41FA5}">
                      <a16:colId xmlns:a16="http://schemas.microsoft.com/office/drawing/2014/main" val="3096321746"/>
                    </a:ext>
                  </a:extLst>
                </a:gridCol>
                <a:gridCol w="1786759">
                  <a:extLst>
                    <a:ext uri="{9D8B030D-6E8A-4147-A177-3AD203B41FA5}">
                      <a16:colId xmlns:a16="http://schemas.microsoft.com/office/drawing/2014/main" val="1188192899"/>
                    </a:ext>
                  </a:extLst>
                </a:gridCol>
                <a:gridCol w="1492468">
                  <a:extLst>
                    <a:ext uri="{9D8B030D-6E8A-4147-A177-3AD203B41FA5}">
                      <a16:colId xmlns:a16="http://schemas.microsoft.com/office/drawing/2014/main" val="2361988733"/>
                    </a:ext>
                  </a:extLst>
                </a:gridCol>
              </a:tblGrid>
              <a:tr h="335757">
                <a:tc>
                  <a:txBody>
                    <a:bodyPr/>
                    <a:lstStyle/>
                    <a:p>
                      <a:pPr algn="l">
                        <a:spcBef>
                          <a:spcPts val="600"/>
                        </a:spcBef>
                        <a:spcAft>
                          <a:spcPts val="0"/>
                        </a:spcAft>
                      </a:pPr>
                      <a:r>
                        <a:rPr lang="es-ES" sz="2400">
                          <a:effectLst/>
                        </a:rPr>
                        <a:t> </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1800">
                          <a:effectLst/>
                        </a:rPr>
                        <a:t>MEDICINA</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1800">
                          <a:effectLst/>
                        </a:rPr>
                        <a:t>ENFERMERIA</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318652077"/>
                  </a:ext>
                </a:extLst>
              </a:tr>
              <a:tr h="352545">
                <a:tc>
                  <a:txBody>
                    <a:bodyPr/>
                    <a:lstStyle/>
                    <a:p>
                      <a:pPr algn="l">
                        <a:spcBef>
                          <a:spcPts val="600"/>
                        </a:spcBef>
                        <a:spcAft>
                          <a:spcPts val="0"/>
                        </a:spcAft>
                      </a:pPr>
                      <a:r>
                        <a:rPr lang="es-ES" sz="2400">
                          <a:effectLst/>
                        </a:rPr>
                        <a:t>ANDALUCIA</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3534545967"/>
                  </a:ext>
                </a:extLst>
              </a:tr>
              <a:tr h="352545">
                <a:tc>
                  <a:txBody>
                    <a:bodyPr/>
                    <a:lstStyle/>
                    <a:p>
                      <a:pPr algn="l">
                        <a:spcBef>
                          <a:spcPts val="600"/>
                        </a:spcBef>
                        <a:spcAft>
                          <a:spcPts val="0"/>
                        </a:spcAft>
                      </a:pPr>
                      <a:r>
                        <a:rPr lang="es-ES" sz="2400">
                          <a:effectLst/>
                        </a:rPr>
                        <a:t>ARAGÓN</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2395323954"/>
                  </a:ext>
                </a:extLst>
              </a:tr>
              <a:tr h="352545">
                <a:tc>
                  <a:txBody>
                    <a:bodyPr/>
                    <a:lstStyle/>
                    <a:p>
                      <a:pPr algn="l">
                        <a:spcBef>
                          <a:spcPts val="600"/>
                        </a:spcBef>
                        <a:spcAft>
                          <a:spcPts val="0"/>
                        </a:spcAft>
                      </a:pPr>
                      <a:r>
                        <a:rPr lang="es-ES" sz="2400">
                          <a:effectLst/>
                        </a:rPr>
                        <a:t>BALEARES</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3302604710"/>
                  </a:ext>
                </a:extLst>
              </a:tr>
              <a:tr h="352545">
                <a:tc>
                  <a:txBody>
                    <a:bodyPr/>
                    <a:lstStyle/>
                    <a:p>
                      <a:pPr algn="l">
                        <a:spcBef>
                          <a:spcPts val="600"/>
                        </a:spcBef>
                        <a:spcAft>
                          <a:spcPts val="0"/>
                        </a:spcAft>
                      </a:pPr>
                      <a:r>
                        <a:rPr lang="es-ES" sz="2400" dirty="0">
                          <a:effectLst/>
                        </a:rPr>
                        <a:t>CANARIAS</a:t>
                      </a:r>
                      <a:endParaRPr lang="es-ES" sz="2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070875837"/>
                  </a:ext>
                </a:extLst>
              </a:tr>
              <a:tr h="352545">
                <a:tc>
                  <a:txBody>
                    <a:bodyPr/>
                    <a:lstStyle/>
                    <a:p>
                      <a:pPr algn="l">
                        <a:spcBef>
                          <a:spcPts val="600"/>
                        </a:spcBef>
                        <a:spcAft>
                          <a:spcPts val="0"/>
                        </a:spcAft>
                      </a:pPr>
                      <a:r>
                        <a:rPr lang="es-ES" sz="2400">
                          <a:effectLst/>
                        </a:rPr>
                        <a:t>CASTILLA LA MANCHA</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3</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dirty="0">
                          <a:effectLst/>
                        </a:rPr>
                        <a:t>3</a:t>
                      </a:r>
                      <a:endParaRPr lang="es-ES" sz="2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029135788"/>
                  </a:ext>
                </a:extLst>
              </a:tr>
              <a:tr h="352545">
                <a:tc>
                  <a:txBody>
                    <a:bodyPr/>
                    <a:lstStyle/>
                    <a:p>
                      <a:pPr algn="l">
                        <a:spcBef>
                          <a:spcPts val="600"/>
                        </a:spcBef>
                        <a:spcAft>
                          <a:spcPts val="0"/>
                        </a:spcAft>
                      </a:pPr>
                      <a:r>
                        <a:rPr lang="es-ES" sz="2400">
                          <a:effectLst/>
                        </a:rPr>
                        <a:t>CATALUÑA</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273752856"/>
                  </a:ext>
                </a:extLst>
              </a:tr>
              <a:tr h="352545">
                <a:tc>
                  <a:txBody>
                    <a:bodyPr/>
                    <a:lstStyle/>
                    <a:p>
                      <a:pPr algn="l">
                        <a:spcBef>
                          <a:spcPts val="600"/>
                        </a:spcBef>
                        <a:spcAft>
                          <a:spcPts val="0"/>
                        </a:spcAft>
                      </a:pPr>
                      <a:r>
                        <a:rPr lang="es-ES" sz="2400">
                          <a:effectLst/>
                        </a:rPr>
                        <a:t>EXTREMADURA</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573286405"/>
                  </a:ext>
                </a:extLst>
              </a:tr>
              <a:tr h="352545">
                <a:tc>
                  <a:txBody>
                    <a:bodyPr/>
                    <a:lstStyle/>
                    <a:p>
                      <a:pPr algn="l">
                        <a:spcBef>
                          <a:spcPts val="600"/>
                        </a:spcBef>
                        <a:spcAft>
                          <a:spcPts val="0"/>
                        </a:spcAft>
                      </a:pPr>
                      <a:r>
                        <a:rPr lang="es-ES" sz="2400">
                          <a:effectLst/>
                        </a:rPr>
                        <a:t>GALICIA</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2520621803"/>
                  </a:ext>
                </a:extLst>
              </a:tr>
              <a:tr h="352545">
                <a:tc>
                  <a:txBody>
                    <a:bodyPr/>
                    <a:lstStyle/>
                    <a:p>
                      <a:pPr algn="l">
                        <a:spcBef>
                          <a:spcPts val="600"/>
                        </a:spcBef>
                        <a:spcAft>
                          <a:spcPts val="0"/>
                        </a:spcAft>
                      </a:pPr>
                      <a:r>
                        <a:rPr lang="es-ES" sz="2400">
                          <a:effectLst/>
                        </a:rPr>
                        <a:t>MADRID</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987712172"/>
                  </a:ext>
                </a:extLst>
              </a:tr>
              <a:tr h="352545">
                <a:tc>
                  <a:txBody>
                    <a:bodyPr/>
                    <a:lstStyle/>
                    <a:p>
                      <a:pPr algn="l">
                        <a:spcBef>
                          <a:spcPts val="600"/>
                        </a:spcBef>
                        <a:spcAft>
                          <a:spcPts val="0"/>
                        </a:spcAft>
                      </a:pPr>
                      <a:r>
                        <a:rPr lang="es-ES" sz="2400">
                          <a:effectLst/>
                        </a:rPr>
                        <a:t>MURCIA</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3229322813"/>
                  </a:ext>
                </a:extLst>
              </a:tr>
              <a:tr h="352545">
                <a:tc>
                  <a:txBody>
                    <a:bodyPr/>
                    <a:lstStyle/>
                    <a:p>
                      <a:pPr algn="l">
                        <a:spcBef>
                          <a:spcPts val="600"/>
                        </a:spcBef>
                        <a:spcAft>
                          <a:spcPts val="0"/>
                        </a:spcAft>
                      </a:pPr>
                      <a:r>
                        <a:rPr lang="es-ES" sz="2400">
                          <a:effectLst/>
                        </a:rPr>
                        <a:t>C. VALENCIANA</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297157703"/>
                  </a:ext>
                </a:extLst>
              </a:tr>
              <a:tr h="352545">
                <a:tc>
                  <a:txBody>
                    <a:bodyPr/>
                    <a:lstStyle/>
                    <a:p>
                      <a:pPr algn="l">
                        <a:spcBef>
                          <a:spcPts val="600"/>
                        </a:spcBef>
                        <a:spcAft>
                          <a:spcPts val="0"/>
                        </a:spcAft>
                      </a:pPr>
                      <a:r>
                        <a:rPr lang="es-ES" sz="2400">
                          <a:effectLst/>
                        </a:rPr>
                        <a:t>P. VASCO</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1</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86159065"/>
                  </a:ext>
                </a:extLst>
              </a:tr>
              <a:tr h="352545">
                <a:tc>
                  <a:txBody>
                    <a:bodyPr/>
                    <a:lstStyle/>
                    <a:p>
                      <a:pPr algn="l">
                        <a:spcBef>
                          <a:spcPts val="600"/>
                        </a:spcBef>
                        <a:spcAft>
                          <a:spcPts val="0"/>
                        </a:spcAft>
                      </a:pPr>
                      <a:r>
                        <a:rPr lang="es-ES" sz="2400">
                          <a:effectLst/>
                        </a:rPr>
                        <a:t>TOTAL</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a:effectLst/>
                        </a:rPr>
                        <a:t>20</a:t>
                      </a:r>
                      <a:endParaRPr lang="es-ES" sz="280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spcBef>
                          <a:spcPts val="600"/>
                        </a:spcBef>
                        <a:spcAft>
                          <a:spcPts val="0"/>
                        </a:spcAft>
                      </a:pPr>
                      <a:r>
                        <a:rPr lang="es-ES" sz="2400" dirty="0">
                          <a:effectLst/>
                        </a:rPr>
                        <a:t>20</a:t>
                      </a:r>
                      <a:endParaRPr lang="es-ES" sz="2800" dirty="0">
                        <a:effectLst/>
                        <a:latin typeface="Calibri" panose="020F050202020403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526845774"/>
                  </a:ext>
                </a:extLst>
              </a:tr>
            </a:tbl>
          </a:graphicData>
        </a:graphic>
      </p:graphicFrame>
    </p:spTree>
    <p:extLst>
      <p:ext uri="{BB962C8B-B14F-4D97-AF65-F5344CB8AC3E}">
        <p14:creationId xmlns:p14="http://schemas.microsoft.com/office/powerpoint/2010/main" val="3769464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9000"/>
          </a:schemeClr>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r>
              <a:rPr lang="es-ES">
                <a:solidFill>
                  <a:schemeClr val="accent1"/>
                </a:solidFill>
              </a:rPr>
              <a:t>–</a:t>
            </a:r>
            <a:r>
              <a:rPr lang="es-ES"/>
              <a:t> </a:t>
            </a:r>
            <a:fld id="{99AA182C-45DF-8A49-B3CA-6271E8C4F04A}" type="slidenum">
              <a:rPr lang="es-ES" smtClean="0"/>
              <a:pPr/>
              <a:t>7</a:t>
            </a:fld>
            <a:r>
              <a:rPr lang="es-ES">
                <a:solidFill>
                  <a:srgbClr val="00B2A9"/>
                </a:solidFill>
              </a:rPr>
              <a:t> –</a:t>
            </a:r>
            <a:endParaRPr lang="es-ES" dirty="0">
              <a:solidFill>
                <a:srgbClr val="00B2A9"/>
              </a:solidFill>
            </a:endParaRPr>
          </a:p>
        </p:txBody>
      </p:sp>
      <p:sp>
        <p:nvSpPr>
          <p:cNvPr id="3" name="2 Marcador de texto"/>
          <p:cNvSpPr>
            <a:spLocks noGrp="1"/>
          </p:cNvSpPr>
          <p:nvPr>
            <p:ph type="body" sz="quarter" idx="10"/>
          </p:nvPr>
        </p:nvSpPr>
        <p:spPr/>
        <p:txBody>
          <a:bodyPr/>
          <a:lstStyle/>
          <a:p>
            <a:pPr marL="108000" indent="0" algn="l">
              <a:buNone/>
            </a:pPr>
            <a:r>
              <a:rPr lang="es-ES_tradnl" sz="3200" b="1" dirty="0"/>
              <a:t>Un poco de historia</a:t>
            </a:r>
            <a:endParaRPr lang="es-ES" sz="3200" b="1" dirty="0"/>
          </a:p>
        </p:txBody>
      </p:sp>
      <p:sp>
        <p:nvSpPr>
          <p:cNvPr id="21" name="Elipse 150"/>
          <p:cNvSpPr/>
          <p:nvPr/>
        </p:nvSpPr>
        <p:spPr>
          <a:xfrm>
            <a:off x="9297304" y="1397070"/>
            <a:ext cx="2167642" cy="2194481"/>
          </a:xfrm>
          <a:prstGeom prst="ellipse">
            <a:avLst/>
          </a:prstGeom>
          <a:solidFill>
            <a:srgbClr val="107C73"/>
          </a:solidFill>
          <a:ln w="101600" cmpd="sng">
            <a:solidFill>
              <a:srgbClr val="C8CBCE"/>
            </a:solidFill>
            <a:prstDash val="solid"/>
            <a:round/>
            <a:tailEnd type="oval"/>
          </a:ln>
          <a:effectLst>
            <a:innerShdw blurRad="111125" dist="127000" dir="18900000">
              <a:prstClr val="black">
                <a:alpha val="45000"/>
              </a:prstClr>
            </a:innerShdw>
          </a:effectLst>
        </p:spPr>
        <p:txBody>
          <a:bodyPr lIns="0" tIns="0" rIns="0" bIns="0"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s-ES_tradnl" sz="4000" b="1" i="0" u="none" strike="noStrike" kern="0" cap="none" spc="0" normalizeH="0" baseline="0" noProof="0" dirty="0">
                <a:ln>
                  <a:noFill/>
                </a:ln>
                <a:solidFill>
                  <a:schemeClr val="bg1"/>
                </a:solidFill>
                <a:effectLst/>
                <a:uLnTx/>
                <a:uFillTx/>
                <a:sym typeface="Helvetica"/>
              </a:rPr>
              <a:t>2022</a:t>
            </a:r>
          </a:p>
          <a:p>
            <a:pPr marL="0" marR="0" lvl="0" indent="0" algn="ctr" defTabSz="609585" eaLnBrk="1" fontAlgn="auto" latinLnBrk="0" hangingPunct="1">
              <a:lnSpc>
                <a:spcPct val="100000"/>
              </a:lnSpc>
              <a:spcBef>
                <a:spcPts val="0"/>
              </a:spcBef>
              <a:spcAft>
                <a:spcPts val="0"/>
              </a:spcAft>
              <a:buClrTx/>
              <a:buSzTx/>
              <a:buFontTx/>
              <a:buNone/>
              <a:tabLst/>
              <a:defRPr/>
            </a:pPr>
            <a:r>
              <a:rPr lang="es-ES_tradnl" sz="2800" b="1" kern="0" dirty="0">
                <a:solidFill>
                  <a:schemeClr val="bg1"/>
                </a:solidFill>
                <a:sym typeface="Helvetica"/>
              </a:rPr>
              <a:t>5 </a:t>
            </a:r>
            <a:r>
              <a:rPr lang="es-ES_tradnl" sz="2800" b="1" kern="0" dirty="0" err="1">
                <a:solidFill>
                  <a:schemeClr val="bg1"/>
                </a:solidFill>
                <a:sym typeface="Helvetica"/>
              </a:rPr>
              <a:t>exped</a:t>
            </a:r>
            <a:endParaRPr kumimoji="0" lang="es-ES_tradnl" sz="1600" b="1" i="0" u="none" strike="noStrike" kern="0" cap="none" spc="0" normalizeH="0" baseline="0" noProof="0" dirty="0">
              <a:ln>
                <a:noFill/>
              </a:ln>
              <a:solidFill>
                <a:schemeClr val="bg1"/>
              </a:solidFill>
              <a:effectLst/>
              <a:uLnTx/>
              <a:uFillTx/>
              <a:sym typeface="Helvetica"/>
            </a:endParaRPr>
          </a:p>
        </p:txBody>
      </p:sp>
      <p:sp>
        <p:nvSpPr>
          <p:cNvPr id="24" name="Elipse 135"/>
          <p:cNvSpPr/>
          <p:nvPr/>
        </p:nvSpPr>
        <p:spPr>
          <a:xfrm>
            <a:off x="3589786" y="2805426"/>
            <a:ext cx="2263254" cy="2024120"/>
          </a:xfrm>
          <a:prstGeom prst="ellipse">
            <a:avLst/>
          </a:prstGeom>
          <a:solidFill>
            <a:srgbClr val="FFC000"/>
          </a:solidFill>
          <a:ln w="82550" cmpd="sng">
            <a:solidFill>
              <a:srgbClr val="2C2F32">
                <a:lumMod val="25000"/>
                <a:lumOff val="75000"/>
              </a:srgbClr>
            </a:solidFill>
            <a:prstDash val="solid"/>
            <a:round/>
            <a:tailEnd type="oval"/>
          </a:ln>
          <a:effectLst>
            <a:innerShdw blurRad="69850" dist="101600" dir="18900000">
              <a:prstClr val="black">
                <a:alpha val="50000"/>
              </a:prstClr>
            </a:innerShdw>
          </a:effectLst>
        </p:spPr>
        <p:txBody>
          <a:bodyPr lIns="0" tIns="0" rIns="0" bIns="0"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s-ES_tradnl" sz="4000" b="1" i="0" u="none" strike="noStrike" kern="0" cap="none" spc="0" normalizeH="0" baseline="0" noProof="0" dirty="0">
                <a:ln>
                  <a:noFill/>
                </a:ln>
                <a:solidFill>
                  <a:schemeClr val="bg1"/>
                </a:solidFill>
                <a:effectLst/>
                <a:uLnTx/>
                <a:uFillTx/>
                <a:sym typeface="Helvetica"/>
              </a:rPr>
              <a:t>2020</a:t>
            </a:r>
          </a:p>
          <a:p>
            <a:pPr marL="0" marR="0" lvl="0" indent="0" algn="ctr" defTabSz="609585" eaLnBrk="1" fontAlgn="auto" latinLnBrk="0" hangingPunct="1">
              <a:lnSpc>
                <a:spcPct val="100000"/>
              </a:lnSpc>
              <a:spcBef>
                <a:spcPts val="0"/>
              </a:spcBef>
              <a:spcAft>
                <a:spcPts val="0"/>
              </a:spcAft>
              <a:buClrTx/>
              <a:buSzTx/>
              <a:buFontTx/>
              <a:buNone/>
              <a:tabLst/>
              <a:defRPr/>
            </a:pPr>
            <a:r>
              <a:rPr lang="es-ES_tradnl" sz="2800" b="1" kern="0" dirty="0">
                <a:solidFill>
                  <a:schemeClr val="bg1"/>
                </a:solidFill>
                <a:sym typeface="Helvetica"/>
              </a:rPr>
              <a:t>1er </a:t>
            </a:r>
            <a:r>
              <a:rPr lang="es-ES_tradnl" sz="2800" b="1" kern="0" dirty="0" err="1">
                <a:solidFill>
                  <a:schemeClr val="bg1"/>
                </a:solidFill>
                <a:sym typeface="Helvetica"/>
              </a:rPr>
              <a:t>exped</a:t>
            </a:r>
            <a:endParaRPr kumimoji="0" lang="es-ES_tradnl" sz="2800" b="1" i="0" u="none" strike="noStrike" kern="0" cap="none" spc="0" normalizeH="0" baseline="0" noProof="0" dirty="0">
              <a:ln>
                <a:noFill/>
              </a:ln>
              <a:solidFill>
                <a:schemeClr val="bg1"/>
              </a:solidFill>
              <a:effectLst/>
              <a:uLnTx/>
              <a:uFillTx/>
              <a:sym typeface="Helvetica"/>
            </a:endParaRPr>
          </a:p>
        </p:txBody>
      </p:sp>
      <p:sp>
        <p:nvSpPr>
          <p:cNvPr id="27" name="Elipse 132"/>
          <p:cNvSpPr/>
          <p:nvPr/>
        </p:nvSpPr>
        <p:spPr>
          <a:xfrm>
            <a:off x="1018230" y="4554837"/>
            <a:ext cx="2327220" cy="2024120"/>
          </a:xfrm>
          <a:prstGeom prst="ellipse">
            <a:avLst/>
          </a:prstGeom>
          <a:solidFill>
            <a:srgbClr val="FD708B">
              <a:lumMod val="50000"/>
            </a:srgbClr>
          </a:solidFill>
          <a:ln w="95250" cmpd="sng">
            <a:solidFill>
              <a:srgbClr val="C8CBCE"/>
            </a:solidFill>
            <a:prstDash val="solid"/>
            <a:round/>
            <a:tailEnd type="oval"/>
          </a:ln>
          <a:effectLst>
            <a:innerShdw blurRad="136525" dist="114300" dir="18900000">
              <a:prstClr val="black">
                <a:alpha val="50000"/>
              </a:prstClr>
            </a:innerShdw>
          </a:effectLst>
        </p:spPr>
        <p:txBody>
          <a:bodyPr lIns="0" tIns="0" rIns="0" bIns="0"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s-ES_tradnl" sz="4000" b="1" i="0" u="none" strike="noStrike" kern="0" cap="none" spc="0" normalizeH="0" baseline="0" noProof="0" dirty="0">
                <a:ln>
                  <a:noFill/>
                </a:ln>
                <a:solidFill>
                  <a:schemeClr val="bg1"/>
                </a:solidFill>
                <a:effectLst/>
                <a:uLnTx/>
                <a:uFillTx/>
                <a:sym typeface="Helvetica"/>
              </a:rPr>
              <a:t>2019</a:t>
            </a:r>
          </a:p>
          <a:p>
            <a:pPr marL="0" marR="0" lvl="0" indent="0" algn="ctr" defTabSz="609585" eaLnBrk="1" fontAlgn="auto" latinLnBrk="0" hangingPunct="1">
              <a:lnSpc>
                <a:spcPct val="100000"/>
              </a:lnSpc>
              <a:spcBef>
                <a:spcPts val="0"/>
              </a:spcBef>
              <a:spcAft>
                <a:spcPts val="0"/>
              </a:spcAft>
              <a:buClrTx/>
              <a:buSzTx/>
              <a:buFontTx/>
              <a:buNone/>
              <a:tabLst/>
              <a:defRPr/>
            </a:pPr>
            <a:r>
              <a:rPr lang="es-ES_tradnl" sz="3200" b="1" kern="0" dirty="0">
                <a:solidFill>
                  <a:schemeClr val="bg1"/>
                </a:solidFill>
                <a:sym typeface="Helvetica"/>
              </a:rPr>
              <a:t>MSC</a:t>
            </a:r>
            <a:endParaRPr kumimoji="0" lang="es-ES_tradnl" sz="2400" b="1" i="0" u="none" strike="noStrike" kern="0" cap="none" spc="0" normalizeH="0" baseline="0" noProof="0" dirty="0">
              <a:ln>
                <a:noFill/>
              </a:ln>
              <a:solidFill>
                <a:schemeClr val="bg1"/>
              </a:solidFill>
              <a:effectLst/>
              <a:uLnTx/>
              <a:uFillTx/>
              <a:sym typeface="Helvetica"/>
            </a:endParaRPr>
          </a:p>
        </p:txBody>
      </p:sp>
      <p:grpSp>
        <p:nvGrpSpPr>
          <p:cNvPr id="41" name="Grupo 40">
            <a:extLst>
              <a:ext uri="{FF2B5EF4-FFF2-40B4-BE49-F238E27FC236}">
                <a16:creationId xmlns:a16="http://schemas.microsoft.com/office/drawing/2014/main" id="{B872B021-03D4-8C5F-5EA2-2985937E4684}"/>
              </a:ext>
            </a:extLst>
          </p:cNvPr>
          <p:cNvGrpSpPr/>
          <p:nvPr/>
        </p:nvGrpSpPr>
        <p:grpSpPr>
          <a:xfrm>
            <a:off x="5908425" y="1235236"/>
            <a:ext cx="2311052" cy="2194481"/>
            <a:chOff x="3436592" y="2414819"/>
            <a:chExt cx="2523825" cy="2250557"/>
          </a:xfrm>
        </p:grpSpPr>
        <p:sp>
          <p:nvSpPr>
            <p:cNvPr id="18" name="Elipse 147"/>
            <p:cNvSpPr/>
            <p:nvPr/>
          </p:nvSpPr>
          <p:spPr>
            <a:xfrm>
              <a:off x="3436592" y="2414819"/>
              <a:ext cx="2523825" cy="2250557"/>
            </a:xfrm>
            <a:prstGeom prst="ellipse">
              <a:avLst/>
            </a:prstGeom>
            <a:solidFill>
              <a:srgbClr val="D62641">
                <a:lumMod val="50000"/>
              </a:srgbClr>
            </a:solidFill>
            <a:ln w="101600" cmpd="sng">
              <a:solidFill>
                <a:srgbClr val="C8CBCE"/>
              </a:solidFill>
              <a:prstDash val="solid"/>
              <a:round/>
              <a:tailEnd type="oval"/>
            </a:ln>
            <a:effectLst>
              <a:innerShdw blurRad="95250" dist="114300" dir="18900000">
                <a:prstClr val="black">
                  <a:alpha val="50000"/>
                </a:prstClr>
              </a:innerShdw>
            </a:effectLst>
          </p:spPr>
          <p:txBody>
            <a:bodyPr lIns="0" tIns="0" rIns="0" bIns="0"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s-ES_tradnl" sz="1600" b="0" i="0" u="none" strike="noStrike" kern="0" cap="none" spc="0" normalizeH="0" baseline="0" noProof="0">
                <a:ln>
                  <a:noFill/>
                </a:ln>
                <a:solidFill>
                  <a:srgbClr val="000000"/>
                </a:solidFill>
                <a:effectLst/>
                <a:uLnTx/>
                <a:uFillTx/>
                <a:sym typeface="Helvetica"/>
              </a:endParaRPr>
            </a:p>
          </p:txBody>
        </p:sp>
        <p:sp>
          <p:nvSpPr>
            <p:cNvPr id="6" name="CuadroTexto 5">
              <a:extLst>
                <a:ext uri="{FF2B5EF4-FFF2-40B4-BE49-F238E27FC236}">
                  <a16:creationId xmlns:a16="http://schemas.microsoft.com/office/drawing/2014/main" id="{5CD1EC53-9669-B9BD-C6F1-B2DB053A262E}"/>
                </a:ext>
              </a:extLst>
            </p:cNvPr>
            <p:cNvSpPr txBox="1"/>
            <p:nvPr/>
          </p:nvSpPr>
          <p:spPr>
            <a:xfrm>
              <a:off x="3948005" y="2940038"/>
              <a:ext cx="1675693" cy="1167872"/>
            </a:xfrm>
            <a:prstGeom prst="rect">
              <a:avLst/>
            </a:prstGeom>
            <a:noFill/>
          </p:spPr>
          <p:txBody>
            <a:bodyPr wrap="square" rtlCol="0">
              <a:spAutoFit/>
            </a:bodyPr>
            <a:lstStyle/>
            <a:p>
              <a:r>
                <a:rPr lang="es-ES" sz="4000" b="1" dirty="0">
                  <a:solidFill>
                    <a:schemeClr val="bg1"/>
                  </a:solidFill>
                </a:rPr>
                <a:t>2021 </a:t>
              </a:r>
            </a:p>
            <a:p>
              <a:r>
                <a:rPr lang="es-ES" sz="2800" b="1" dirty="0">
                  <a:solidFill>
                    <a:schemeClr val="bg1"/>
                  </a:solidFill>
                </a:rPr>
                <a:t>4 </a:t>
              </a:r>
              <a:r>
                <a:rPr lang="es-ES" sz="2800" b="1" dirty="0" err="1">
                  <a:solidFill>
                    <a:schemeClr val="bg1"/>
                  </a:solidFill>
                </a:rPr>
                <a:t>exped</a:t>
              </a:r>
              <a:endParaRPr lang="es-ES" sz="4400" b="1" dirty="0">
                <a:solidFill>
                  <a:schemeClr val="bg1"/>
                </a:solidFill>
              </a:endParaRPr>
            </a:p>
          </p:txBody>
        </p:sp>
      </p:grpSp>
      <p:grpSp>
        <p:nvGrpSpPr>
          <p:cNvPr id="43" name="Grupo 42">
            <a:extLst>
              <a:ext uri="{FF2B5EF4-FFF2-40B4-BE49-F238E27FC236}">
                <a16:creationId xmlns:a16="http://schemas.microsoft.com/office/drawing/2014/main" id="{1CF2804D-2D6B-F618-D4A6-38C6F6623A60}"/>
              </a:ext>
            </a:extLst>
          </p:cNvPr>
          <p:cNvGrpSpPr/>
          <p:nvPr/>
        </p:nvGrpSpPr>
        <p:grpSpPr>
          <a:xfrm>
            <a:off x="6955792" y="3415735"/>
            <a:ext cx="2946349" cy="2946349"/>
            <a:chOff x="6894545" y="3429000"/>
            <a:chExt cx="2946349" cy="2946349"/>
          </a:xfrm>
        </p:grpSpPr>
        <p:grpSp>
          <p:nvGrpSpPr>
            <p:cNvPr id="14" name="Agrupar 128"/>
            <p:cNvGrpSpPr/>
            <p:nvPr/>
          </p:nvGrpSpPr>
          <p:grpSpPr>
            <a:xfrm>
              <a:off x="6894545" y="3429000"/>
              <a:ext cx="2946349" cy="2946349"/>
              <a:chOff x="3136107" y="1430660"/>
              <a:chExt cx="2546056" cy="2546056"/>
            </a:xfrm>
          </p:grpSpPr>
          <p:sp>
            <p:nvSpPr>
              <p:cNvPr id="15" name="Elipse 129"/>
              <p:cNvSpPr/>
              <p:nvPr/>
            </p:nvSpPr>
            <p:spPr>
              <a:xfrm>
                <a:off x="3136107" y="1430660"/>
                <a:ext cx="2546056" cy="2546056"/>
              </a:xfrm>
              <a:prstGeom prst="ellipse">
                <a:avLst/>
              </a:prstGeom>
              <a:solidFill>
                <a:sysClr val="window" lastClr="FFFFFF"/>
              </a:solidFill>
              <a:ln w="190500" cmpd="sng">
                <a:solidFill>
                  <a:srgbClr val="C8CBCE"/>
                </a:solidFill>
                <a:prstDash val="solid"/>
                <a:round/>
                <a:tailEnd type="oval"/>
              </a:ln>
              <a:effectLst>
                <a:innerShdw blurRad="234950" dist="190500" dir="18900000">
                  <a:prstClr val="black">
                    <a:alpha val="58000"/>
                  </a:prstClr>
                </a:innerShdw>
              </a:effectLst>
            </p:spPr>
            <p:txBody>
              <a:bodyPr lIns="0" tIns="0" rIns="0" bIns="0"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s-ES_tradnl" sz="1600" b="0" i="0" u="none" strike="noStrike" kern="0" cap="none" spc="0" normalizeH="0" baseline="0" noProof="0" dirty="0">
                  <a:ln>
                    <a:noFill/>
                  </a:ln>
                  <a:solidFill>
                    <a:srgbClr val="000000"/>
                  </a:solidFill>
                  <a:effectLst/>
                  <a:uLnTx/>
                  <a:uFillTx/>
                  <a:sym typeface="Helvetica"/>
                </a:endParaRPr>
              </a:p>
            </p:txBody>
          </p:sp>
          <p:pic>
            <p:nvPicPr>
              <p:cNvPr id="16" name="Imagen 1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9777" y="2620482"/>
                <a:ext cx="1768759" cy="306878"/>
              </a:xfrm>
              <a:prstGeom prst="rect">
                <a:avLst/>
              </a:prstGeom>
            </p:spPr>
          </p:pic>
        </p:grpSp>
        <p:sp>
          <p:nvSpPr>
            <p:cNvPr id="42" name="CuadroTexto 41">
              <a:extLst>
                <a:ext uri="{FF2B5EF4-FFF2-40B4-BE49-F238E27FC236}">
                  <a16:creationId xmlns:a16="http://schemas.microsoft.com/office/drawing/2014/main" id="{A34ABC14-3359-6230-B756-F039C7A4B6CA}"/>
                </a:ext>
              </a:extLst>
            </p:cNvPr>
            <p:cNvSpPr txBox="1"/>
            <p:nvPr/>
          </p:nvSpPr>
          <p:spPr>
            <a:xfrm>
              <a:off x="7723689" y="4036360"/>
              <a:ext cx="1288059" cy="707886"/>
            </a:xfrm>
            <a:prstGeom prst="rect">
              <a:avLst/>
            </a:prstGeom>
            <a:noFill/>
          </p:spPr>
          <p:txBody>
            <a:bodyPr wrap="square" rtlCol="0">
              <a:spAutoFit/>
            </a:bodyPr>
            <a:lstStyle/>
            <a:p>
              <a:r>
                <a:rPr lang="es-ES" sz="4000" b="1" dirty="0">
                  <a:solidFill>
                    <a:srgbClr val="00ADA9"/>
                  </a:solidFill>
                </a:rPr>
                <a:t>2023</a:t>
              </a:r>
            </a:p>
          </p:txBody>
        </p:sp>
      </p:grpSp>
      <p:sp>
        <p:nvSpPr>
          <p:cNvPr id="46" name="CuadroTexto 45">
            <a:extLst>
              <a:ext uri="{FF2B5EF4-FFF2-40B4-BE49-F238E27FC236}">
                <a16:creationId xmlns:a16="http://schemas.microsoft.com/office/drawing/2014/main" id="{5C2287DA-5745-FCBD-FEEB-408878EF5F3C}"/>
              </a:ext>
            </a:extLst>
          </p:cNvPr>
          <p:cNvSpPr txBox="1"/>
          <p:nvPr/>
        </p:nvSpPr>
        <p:spPr>
          <a:xfrm>
            <a:off x="7399906" y="5222654"/>
            <a:ext cx="1935624" cy="400110"/>
          </a:xfrm>
          <a:prstGeom prst="rect">
            <a:avLst/>
          </a:prstGeom>
          <a:noFill/>
        </p:spPr>
        <p:txBody>
          <a:bodyPr wrap="square" rtlCol="0">
            <a:spAutoFit/>
          </a:bodyPr>
          <a:lstStyle/>
          <a:p>
            <a:r>
              <a:rPr lang="es-ES" sz="2000" b="1" dirty="0">
                <a:solidFill>
                  <a:srgbClr val="C00000"/>
                </a:solidFill>
              </a:rPr>
              <a:t>X acreditaciones</a:t>
            </a:r>
          </a:p>
        </p:txBody>
      </p:sp>
      <p:sp>
        <p:nvSpPr>
          <p:cNvPr id="5" name="Elipse 132">
            <a:extLst>
              <a:ext uri="{FF2B5EF4-FFF2-40B4-BE49-F238E27FC236}">
                <a16:creationId xmlns:a16="http://schemas.microsoft.com/office/drawing/2014/main" id="{9F395BFB-F5C4-31DA-A6C0-4E6984D7924E}"/>
              </a:ext>
            </a:extLst>
          </p:cNvPr>
          <p:cNvSpPr/>
          <p:nvPr/>
        </p:nvSpPr>
        <p:spPr>
          <a:xfrm>
            <a:off x="86240" y="1874081"/>
            <a:ext cx="2327220" cy="2024120"/>
          </a:xfrm>
          <a:prstGeom prst="ellipse">
            <a:avLst/>
          </a:prstGeom>
          <a:solidFill>
            <a:srgbClr val="00ADA9"/>
          </a:solidFill>
          <a:ln w="95250" cmpd="sng">
            <a:solidFill>
              <a:srgbClr val="C8CBCE"/>
            </a:solidFill>
            <a:prstDash val="solid"/>
            <a:round/>
            <a:tailEnd type="oval"/>
          </a:ln>
          <a:effectLst>
            <a:innerShdw blurRad="136525" dist="114300" dir="18900000">
              <a:prstClr val="black">
                <a:alpha val="50000"/>
              </a:prstClr>
            </a:innerShdw>
          </a:effectLst>
        </p:spPr>
        <p:txBody>
          <a:bodyPr lIns="0" tIns="0" rIns="0" bIns="0"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s-ES_tradnl" sz="4000" b="1" i="0" u="none" strike="noStrike" kern="0" cap="none" spc="0" normalizeH="0" baseline="0" noProof="0" dirty="0">
                <a:ln>
                  <a:noFill/>
                </a:ln>
                <a:solidFill>
                  <a:schemeClr val="bg1"/>
                </a:solidFill>
                <a:effectLst/>
                <a:uLnTx/>
                <a:uFillTx/>
                <a:sym typeface="Helvetica"/>
              </a:rPr>
              <a:t>2018</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s-ES_tradnl" sz="3200" b="1" i="0" u="none" strike="noStrike" kern="0" cap="none" spc="0" normalizeH="0" baseline="0" noProof="0" dirty="0">
                <a:ln>
                  <a:noFill/>
                </a:ln>
                <a:solidFill>
                  <a:schemeClr val="bg1"/>
                </a:solidFill>
                <a:effectLst/>
                <a:uLnTx/>
                <a:uFillTx/>
                <a:sym typeface="Helvetica"/>
              </a:rPr>
              <a:t>D.GRAL QP</a:t>
            </a:r>
            <a:endParaRPr kumimoji="0" lang="es-ES_tradnl" sz="2400" b="1" i="0" u="none" strike="noStrike" kern="0" cap="none" spc="0" normalizeH="0" baseline="0" noProof="0" dirty="0">
              <a:ln>
                <a:noFill/>
              </a:ln>
              <a:solidFill>
                <a:schemeClr val="bg1"/>
              </a:solidFill>
              <a:effectLst/>
              <a:uLnTx/>
              <a:uFillTx/>
              <a:sym typeface="Helvetica"/>
            </a:endParaRPr>
          </a:p>
        </p:txBody>
      </p:sp>
    </p:spTree>
    <p:extLst>
      <p:ext uri="{BB962C8B-B14F-4D97-AF65-F5344CB8AC3E}">
        <p14:creationId xmlns:p14="http://schemas.microsoft.com/office/powerpoint/2010/main" val="2885063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06456" y="-159495"/>
            <a:ext cx="8206211" cy="646331"/>
          </a:xfrm>
          <a:prstGeom prst="rect">
            <a:avLst/>
          </a:prstGeom>
          <a:solidFill>
            <a:srgbClr val="00A9A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ES" sz="3600" b="1" dirty="0">
                <a:solidFill>
                  <a:schemeClr val="bg1"/>
                </a:solidFill>
                <a:effectLst>
                  <a:outerShdw blurRad="38100" dist="38100" dir="2700000" algn="tl">
                    <a:srgbClr val="000000">
                      <a:alpha val="43137"/>
                    </a:srgbClr>
                  </a:outerShdw>
                </a:effectLst>
              </a:rPr>
              <a:t>UNIDADES DOCENTES QP ACREDITADAS</a:t>
            </a:r>
          </a:p>
        </p:txBody>
      </p:sp>
      <p:sp>
        <p:nvSpPr>
          <p:cNvPr id="8" name="Rectángulo redondeado 7"/>
          <p:cNvSpPr/>
          <p:nvPr/>
        </p:nvSpPr>
        <p:spPr>
          <a:xfrm>
            <a:off x="9685092" y="2232469"/>
            <a:ext cx="2039818" cy="340401"/>
          </a:xfrm>
          <a:prstGeom prst="roundRect">
            <a:avLst/>
          </a:prstGeom>
          <a:solidFill>
            <a:srgbClr val="E03E5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n>
                  <a:solidFill>
                    <a:schemeClr val="bg1"/>
                  </a:solidFill>
                </a:ln>
                <a:solidFill>
                  <a:schemeClr val="bg1"/>
                </a:solidFill>
                <a:effectLst>
                  <a:outerShdw blurRad="38100" dist="38100" dir="2700000" algn="tl">
                    <a:srgbClr val="000000">
                      <a:alpha val="43137"/>
                    </a:srgbClr>
                  </a:outerShdw>
                </a:effectLst>
              </a:rPr>
              <a:t>OFERTA de PLAZAS</a:t>
            </a:r>
          </a:p>
        </p:txBody>
      </p:sp>
      <p:sp>
        <p:nvSpPr>
          <p:cNvPr id="10" name="CuadroTexto 9"/>
          <p:cNvSpPr txBox="1"/>
          <p:nvPr/>
        </p:nvSpPr>
        <p:spPr>
          <a:xfrm>
            <a:off x="699786" y="2163643"/>
            <a:ext cx="677108" cy="372215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vert="vert270" wrap="square" lIns="91440" tIns="45720" rIns="91440" bIns="45720" rtlCol="0" anchor="t">
            <a:spAutoFit/>
          </a:bodyPr>
          <a:lstStyle/>
          <a:p>
            <a:pPr algn="ctr"/>
            <a:r>
              <a:rPr lang="es-ES" sz="3200" b="1" dirty="0">
                <a:effectLst>
                  <a:outerShdw blurRad="38100" dist="38100" dir="2700000" algn="tl">
                    <a:srgbClr val="000000">
                      <a:alpha val="43137"/>
                    </a:srgbClr>
                  </a:outerShdw>
                </a:effectLst>
              </a:rPr>
              <a:t>SEPTIEMBRE 2023</a:t>
            </a:r>
          </a:p>
        </p:txBody>
      </p:sp>
      <p:sp>
        <p:nvSpPr>
          <p:cNvPr id="15" name="CuadroTexto 14"/>
          <p:cNvSpPr txBox="1"/>
          <p:nvPr/>
        </p:nvSpPr>
        <p:spPr>
          <a:xfrm>
            <a:off x="9397335" y="2799030"/>
            <a:ext cx="2615332" cy="1815882"/>
          </a:xfrm>
          <a:prstGeom prst="rect">
            <a:avLst/>
          </a:prstGeom>
          <a:solidFill>
            <a:srgbClr val="00A9AD"/>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lvl="3"/>
            <a:r>
              <a:rPr lang="es-ES" sz="1600" dirty="0"/>
              <a:t>ET     MT</a:t>
            </a:r>
          </a:p>
          <a:p>
            <a:pPr marL="285750" indent="-285750">
              <a:buFont typeface="Arial" panose="020B0604020202020204" pitchFamily="34" charset="0"/>
              <a:buChar char="•"/>
            </a:pPr>
            <a:r>
              <a:rPr lang="es-ES" sz="1600" dirty="0"/>
              <a:t>ARAGON         1        1</a:t>
            </a:r>
          </a:p>
          <a:p>
            <a:pPr marL="285750" indent="-285750">
              <a:buFont typeface="Arial" panose="020B0604020202020204" pitchFamily="34" charset="0"/>
              <a:buChar char="•"/>
            </a:pPr>
            <a:r>
              <a:rPr lang="es-ES" sz="1600" dirty="0"/>
              <a:t>GALICIA           2        2</a:t>
            </a:r>
          </a:p>
          <a:p>
            <a:pPr marL="285750" indent="-285750">
              <a:buFont typeface="Arial" panose="020B0604020202020204" pitchFamily="34" charset="0"/>
              <a:buChar char="•"/>
            </a:pPr>
            <a:r>
              <a:rPr lang="es-ES" sz="1600" dirty="0"/>
              <a:t>MADRID          2        2</a:t>
            </a:r>
          </a:p>
          <a:p>
            <a:pPr marL="285750" indent="-285750">
              <a:buFont typeface="Arial" panose="020B0604020202020204" pitchFamily="34" charset="0"/>
              <a:buChar char="•"/>
            </a:pPr>
            <a:r>
              <a:rPr lang="es-ES" sz="1600" dirty="0">
                <a:cs typeface="Calibri"/>
              </a:rPr>
              <a:t>MURCIA          1        1</a:t>
            </a:r>
          </a:p>
          <a:p>
            <a:pPr marL="285750" indent="-285750">
              <a:buFont typeface="Arial" panose="020B0604020202020204" pitchFamily="34" charset="0"/>
              <a:buChar char="•"/>
            </a:pPr>
            <a:r>
              <a:rPr lang="es-ES" sz="1600" dirty="0">
                <a:cs typeface="Calibri"/>
              </a:rPr>
              <a:t>BALEARES       1	  1</a:t>
            </a:r>
          </a:p>
          <a:p>
            <a:pPr marL="285750" indent="-285750">
              <a:buFont typeface="Arial" panose="020B0604020202020204" pitchFamily="34" charset="0"/>
              <a:buChar char="•"/>
            </a:pPr>
            <a:r>
              <a:rPr lang="es-ES" sz="1600" dirty="0">
                <a:cs typeface="Calibri"/>
              </a:rPr>
              <a:t>CANARIAS       1        1 </a:t>
            </a:r>
          </a:p>
        </p:txBody>
      </p:sp>
      <p:pic>
        <p:nvPicPr>
          <p:cNvPr id="2" name="Imagen 1">
            <a:extLst>
              <a:ext uri="{FF2B5EF4-FFF2-40B4-BE49-F238E27FC236}">
                <a16:creationId xmlns:a16="http://schemas.microsoft.com/office/drawing/2014/main" id="{4C5B99BA-E037-6D81-B52B-41ED712C0C1B}"/>
              </a:ext>
            </a:extLst>
          </p:cNvPr>
          <p:cNvPicPr>
            <a:picLocks noChangeAspect="1"/>
          </p:cNvPicPr>
          <p:nvPr/>
        </p:nvPicPr>
        <p:blipFill>
          <a:blip r:embed="rId3"/>
          <a:stretch>
            <a:fillRect/>
          </a:stretch>
        </p:blipFill>
        <p:spPr>
          <a:xfrm>
            <a:off x="1953409" y="712996"/>
            <a:ext cx="8285182" cy="5432007"/>
          </a:xfrm>
          <a:prstGeom prst="rect">
            <a:avLst/>
          </a:prstGeom>
        </p:spPr>
      </p:pic>
    </p:spTree>
    <p:extLst>
      <p:ext uri="{BB962C8B-B14F-4D97-AF65-F5344CB8AC3E}">
        <p14:creationId xmlns:p14="http://schemas.microsoft.com/office/powerpoint/2010/main" val="1134316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05656" y="-17427"/>
            <a:ext cx="8807012" cy="523220"/>
          </a:xfrm>
          <a:prstGeom prst="rect">
            <a:avLst/>
          </a:prstGeom>
          <a:solidFill>
            <a:srgbClr val="00A9A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s-ES" sz="2800" b="1" dirty="0">
                <a:solidFill>
                  <a:schemeClr val="bg1"/>
                </a:solidFill>
                <a:effectLst>
                  <a:outerShdw blurRad="38100" dist="38100" dir="2700000" algn="tl">
                    <a:srgbClr val="000000">
                      <a:alpha val="43137"/>
                    </a:srgbClr>
                  </a:outerShdw>
                </a:effectLst>
              </a:rPr>
              <a:t>UNIDADES DOCENTES QP. PENDIENTES ACREDITACIÓN</a:t>
            </a:r>
          </a:p>
        </p:txBody>
      </p:sp>
      <p:sp>
        <p:nvSpPr>
          <p:cNvPr id="8" name="Rectángulo redondeado 7"/>
          <p:cNvSpPr/>
          <p:nvPr/>
        </p:nvSpPr>
        <p:spPr>
          <a:xfrm>
            <a:off x="9864425" y="2667449"/>
            <a:ext cx="2039818" cy="340401"/>
          </a:xfrm>
          <a:prstGeom prst="roundRect">
            <a:avLst/>
          </a:prstGeom>
          <a:solidFill>
            <a:srgbClr val="E03E5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n>
                  <a:solidFill>
                    <a:schemeClr val="bg1"/>
                  </a:solidFill>
                </a:ln>
                <a:solidFill>
                  <a:schemeClr val="bg1"/>
                </a:solidFill>
                <a:effectLst>
                  <a:outerShdw blurRad="38100" dist="38100" dir="2700000" algn="tl">
                    <a:srgbClr val="000000">
                      <a:alpha val="43137"/>
                    </a:srgbClr>
                  </a:outerShdw>
                </a:effectLst>
              </a:rPr>
              <a:t>PLAZAS SOLICITADAS</a:t>
            </a:r>
          </a:p>
        </p:txBody>
      </p:sp>
      <p:sp>
        <p:nvSpPr>
          <p:cNvPr id="10" name="CuadroTexto 9"/>
          <p:cNvSpPr txBox="1"/>
          <p:nvPr/>
        </p:nvSpPr>
        <p:spPr>
          <a:xfrm>
            <a:off x="699786" y="2163643"/>
            <a:ext cx="677108" cy="372215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vert="vert270" wrap="square" lIns="91440" tIns="45720" rIns="91440" bIns="45720" rtlCol="0" anchor="t">
            <a:spAutoFit/>
          </a:bodyPr>
          <a:lstStyle/>
          <a:p>
            <a:pPr algn="ctr"/>
            <a:r>
              <a:rPr lang="es-ES" sz="3200" b="1" dirty="0">
                <a:effectLst>
                  <a:outerShdw blurRad="38100" dist="38100" dir="2700000" algn="tl">
                    <a:srgbClr val="000000">
                      <a:alpha val="43137"/>
                    </a:srgbClr>
                  </a:outerShdw>
                </a:effectLst>
              </a:rPr>
              <a:t>SEPTIEMBRE  2023</a:t>
            </a:r>
          </a:p>
        </p:txBody>
      </p:sp>
      <p:sp>
        <p:nvSpPr>
          <p:cNvPr id="15" name="CuadroTexto 14"/>
          <p:cNvSpPr txBox="1"/>
          <p:nvPr/>
        </p:nvSpPr>
        <p:spPr>
          <a:xfrm>
            <a:off x="9133935" y="3233768"/>
            <a:ext cx="3058065" cy="1077218"/>
          </a:xfrm>
          <a:prstGeom prst="rect">
            <a:avLst/>
          </a:prstGeom>
          <a:solidFill>
            <a:srgbClr val="00A9AD"/>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lvl="3"/>
            <a:r>
              <a:rPr lang="es-ES" sz="1600" dirty="0"/>
              <a:t>       ET     MT</a:t>
            </a:r>
          </a:p>
          <a:p>
            <a:pPr marL="285750" indent="-285750">
              <a:buFont typeface="Arial" panose="020B0604020202020204" pitchFamily="34" charset="0"/>
              <a:buChar char="•"/>
            </a:pPr>
            <a:r>
              <a:rPr lang="es-ES" sz="1600" dirty="0"/>
              <a:t>ANDALUCIA          2        2	</a:t>
            </a:r>
          </a:p>
          <a:p>
            <a:pPr marL="285750" indent="-285750">
              <a:buFont typeface="Arial" panose="020B0604020202020204" pitchFamily="34" charset="0"/>
              <a:buChar char="•"/>
            </a:pPr>
            <a:r>
              <a:rPr lang="es-ES" sz="1600" dirty="0"/>
              <a:t>C. VALENCIANA    2        2</a:t>
            </a:r>
          </a:p>
          <a:p>
            <a:pPr marL="285750" indent="-285750">
              <a:buFont typeface="Arial" panose="020B0604020202020204" pitchFamily="34" charset="0"/>
              <a:buChar char="•"/>
            </a:pPr>
            <a:r>
              <a:rPr lang="es-ES" sz="1600" dirty="0"/>
              <a:t> EUSKADI               2        2</a:t>
            </a:r>
          </a:p>
        </p:txBody>
      </p:sp>
      <p:pic>
        <p:nvPicPr>
          <p:cNvPr id="119" name="Imagen 118">
            <a:extLst>
              <a:ext uri="{FF2B5EF4-FFF2-40B4-BE49-F238E27FC236}">
                <a16:creationId xmlns:a16="http://schemas.microsoft.com/office/drawing/2014/main" id="{E00421CD-1E08-20B9-F9F4-8AC6946CD487}"/>
              </a:ext>
            </a:extLst>
          </p:cNvPr>
          <p:cNvPicPr>
            <a:picLocks noChangeAspect="1"/>
          </p:cNvPicPr>
          <p:nvPr/>
        </p:nvPicPr>
        <p:blipFill>
          <a:blip r:embed="rId2"/>
          <a:stretch>
            <a:fillRect/>
          </a:stretch>
        </p:blipFill>
        <p:spPr>
          <a:xfrm>
            <a:off x="1930520" y="703852"/>
            <a:ext cx="7937680" cy="5450296"/>
          </a:xfrm>
          <a:prstGeom prst="rect">
            <a:avLst/>
          </a:prstGeom>
        </p:spPr>
      </p:pic>
    </p:spTree>
    <p:extLst>
      <p:ext uri="{BB962C8B-B14F-4D97-AF65-F5344CB8AC3E}">
        <p14:creationId xmlns:p14="http://schemas.microsoft.com/office/powerpoint/2010/main" val="9147053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57834a0c-cb4f-4d60-ac9e-657a78eaa894"/>
  <p:tag name="SLIDO_EVENT_SECTION_UUID" val="ed53d71f-a293-4b92-8193-1d884b6a2c9f"/>
</p:tagLst>
</file>

<file path=ppt/theme/theme1.xml><?xml version="1.0" encoding="utf-8"?>
<a:theme xmlns:a="http://schemas.openxmlformats.org/drawingml/2006/main" name="2_Tema de Office">
  <a:themeElements>
    <a:clrScheme name="quiron">
      <a:dk1>
        <a:srgbClr val="4B4F54"/>
      </a:dk1>
      <a:lt1>
        <a:sysClr val="window" lastClr="FFFFFF"/>
      </a:lt1>
      <a:dk2>
        <a:srgbClr val="4B4F54"/>
      </a:dk2>
      <a:lt2>
        <a:srgbClr val="DAD9D8"/>
      </a:lt2>
      <a:accent1>
        <a:srgbClr val="00B2A9"/>
      </a:accent1>
      <a:accent2>
        <a:srgbClr val="E03E52"/>
      </a:accent2>
      <a:accent3>
        <a:srgbClr val="4B4F54"/>
      </a:accent3>
      <a:accent4>
        <a:srgbClr val="00B2A9"/>
      </a:accent4>
      <a:accent5>
        <a:srgbClr val="008077"/>
      </a:accent5>
      <a:accent6>
        <a:srgbClr val="BAB9B6"/>
      </a:accent6>
      <a:hlink>
        <a:srgbClr val="E03E52"/>
      </a:hlink>
      <a:folHlink>
        <a:srgbClr val="00B2A9"/>
      </a:folHlink>
    </a:clrScheme>
    <a:fontScheme name="Personalizado 8">
      <a:majorFont>
        <a:latin typeface="Neo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L-IC.01 v.2 Plantilla Corporativa quirónprevención_2022" id="{39EFBFB5-F710-4BD5-8C80-8F04E17BBCE3}" vid="{F54D2106-FB2C-4AD6-98D5-E3209B54C587}"/>
    </a:ext>
  </a:extLst>
</a:theme>
</file>

<file path=ppt/theme/theme2.xml><?xml version="1.0" encoding="utf-8"?>
<a:theme xmlns:a="http://schemas.openxmlformats.org/drawingml/2006/main" name="Tema de Office">
  <a:themeElements>
    <a:clrScheme name="QUIRONPREVENCION">
      <a:dk1>
        <a:srgbClr val="4B4F54"/>
      </a:dk1>
      <a:lt1>
        <a:sysClr val="window" lastClr="FFFFFF"/>
      </a:lt1>
      <a:dk2>
        <a:srgbClr val="4B4F54"/>
      </a:dk2>
      <a:lt2>
        <a:srgbClr val="DAD9D8"/>
      </a:lt2>
      <a:accent1>
        <a:srgbClr val="00B2A9"/>
      </a:accent1>
      <a:accent2>
        <a:srgbClr val="E03E52"/>
      </a:accent2>
      <a:accent3>
        <a:srgbClr val="4B4F54"/>
      </a:accent3>
      <a:accent4>
        <a:srgbClr val="00B2A9"/>
      </a:accent4>
      <a:accent5>
        <a:srgbClr val="008077"/>
      </a:accent5>
      <a:accent6>
        <a:srgbClr val="BAB9B6"/>
      </a:accent6>
      <a:hlink>
        <a:srgbClr val="E03E52"/>
      </a:hlink>
      <a:folHlink>
        <a:srgbClr val="00B2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txDef>
      <a:spPr>
        <a:ln>
          <a:noFill/>
        </a:ln>
      </a:spPr>
      <a:bodyPr vert="horz" lIns="91440" tIns="45720" rIns="91440" bIns="45720" rtlCol="0" anchor="ctr"/>
      <a:lstStyle>
        <a:defPPr>
          <a:defRPr dirty="0" smtClean="0">
            <a:solidFill>
              <a:schemeClr val="accent1"/>
            </a:solidFill>
          </a:defRPr>
        </a:defPPr>
      </a:lst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d19880-d522-4596-88e6-ba2f222578c4">
      <Terms xmlns="http://schemas.microsoft.com/office/infopath/2007/PartnerControls"/>
    </lcf76f155ced4ddcb4097134ff3c332f>
    <TaxCatchAll xmlns="1044e0fd-4c57-462f-8e3a-1fe17d8c5c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ADFA58BF218FE4A8CF3800BDAC47DD7" ma:contentTypeVersion="12" ma:contentTypeDescription="Crear nuevo documento." ma:contentTypeScope="" ma:versionID="44513e83ab15a7d1b9692b75c4feb998">
  <xsd:schema xmlns:xsd="http://www.w3.org/2001/XMLSchema" xmlns:xs="http://www.w3.org/2001/XMLSchema" xmlns:p="http://schemas.microsoft.com/office/2006/metadata/properties" xmlns:ns2="73d19880-d522-4596-88e6-ba2f222578c4" xmlns:ns3="1044e0fd-4c57-462f-8e3a-1fe17d8c5ca0" targetNamespace="http://schemas.microsoft.com/office/2006/metadata/properties" ma:root="true" ma:fieldsID="418b60f28875aa645766cc7d1330981c" ns2:_="" ns3:_="">
    <xsd:import namespace="73d19880-d522-4596-88e6-ba2f222578c4"/>
    <xsd:import namespace="1044e0fd-4c57-462f-8e3a-1fe17d8c5c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19880-d522-4596-88e6-ba2f22257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6a601627-1f98-4a61-b36c-c5131b078fbd"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44e0fd-4c57-462f-8e3a-1fe17d8c5ca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5" nillable="true" ma:displayName="Taxonomy Catch All Column" ma:hidden="true" ma:list="{766b0520-1ce0-4ccb-b95a-5802fea96852}" ma:internalName="TaxCatchAll" ma:showField="CatchAllData" ma:web="1044e0fd-4c57-462f-8e3a-1fe17d8c5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ABCE3-0E97-4EF8-AFFB-48ED9D2B18F0}">
  <ds:schemaRefs>
    <ds:schemaRef ds:uri="http://schemas.microsoft.com/sharepoint/v3/contenttype/forms"/>
  </ds:schemaRefs>
</ds:datastoreItem>
</file>

<file path=customXml/itemProps2.xml><?xml version="1.0" encoding="utf-8"?>
<ds:datastoreItem xmlns:ds="http://schemas.openxmlformats.org/officeDocument/2006/customXml" ds:itemID="{AD9A8B1A-681B-4829-A8DA-82FF408D30C2}">
  <ds:schemaRefs>
    <ds:schemaRef ds:uri="http://purl.org/dc/elements/1.1/"/>
    <ds:schemaRef ds:uri="http://schemas.microsoft.com/office/2006/metadata/properties"/>
    <ds:schemaRef ds:uri="1044e0fd-4c57-462f-8e3a-1fe17d8c5ca0"/>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3d19880-d522-4596-88e6-ba2f222578c4"/>
    <ds:schemaRef ds:uri="http://www.w3.org/XML/1998/namespace"/>
  </ds:schemaRefs>
</ds:datastoreItem>
</file>

<file path=customXml/itemProps3.xml><?xml version="1.0" encoding="utf-8"?>
<ds:datastoreItem xmlns:ds="http://schemas.openxmlformats.org/officeDocument/2006/customXml" ds:itemID="{57AAC6BC-22ED-498B-B896-569900043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19880-d522-4596-88e6-ba2f222578c4"/>
    <ds:schemaRef ds:uri="1044e0fd-4c57-462f-8e3a-1fe17d8c5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3474</TotalTime>
  <Words>2882</Words>
  <Application>Microsoft Office PowerPoint</Application>
  <PresentationFormat>Panorámica</PresentationFormat>
  <Paragraphs>521</Paragraphs>
  <Slides>39</Slides>
  <Notes>23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39</vt:i4>
      </vt:variant>
    </vt:vector>
  </HeadingPairs>
  <TitlesOfParts>
    <vt:vector size="48" baseType="lpstr">
      <vt:lpstr>Arial</vt:lpstr>
      <vt:lpstr>Calibri</vt:lpstr>
      <vt:lpstr>Helvetica</vt:lpstr>
      <vt:lpstr>Helvetica Neue Medium</vt:lpstr>
      <vt:lpstr>Neo Sans</vt:lpstr>
      <vt:lpstr>Times New Roman</vt:lpstr>
      <vt:lpstr>Wingdings</vt:lpstr>
      <vt:lpstr>2_Tema de Office</vt:lpstr>
      <vt:lpstr>Tema de Office</vt:lpstr>
      <vt:lpstr>A CORUÑA, 25 DE NOVEMBRO 2023</vt:lpstr>
      <vt:lpstr> UNIDADES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UNIDAD DOCENTE</vt:lpstr>
      <vt:lpstr>UNIDAD DOCENTE. DISPOSITIVOS ACREDITADOS</vt:lpstr>
      <vt:lpstr>QUE ES LA RESIDENCIA</vt:lpstr>
      <vt:lpstr>RESIDENTE. OBJETIVOS</vt:lpstr>
      <vt:lpstr>RESIDENTE. </vt:lpstr>
      <vt:lpstr>EL TUTOR</vt:lpstr>
      <vt:lpstr>Presentación de PowerPoint</vt:lpstr>
      <vt:lpstr>Funciones del TUTOR</vt:lpstr>
      <vt:lpstr>REUNIONES MENSUALES</vt:lpstr>
      <vt:lpstr>LIBRO DEL RESIDENTE</vt:lpstr>
      <vt:lpstr>EVALUACIONES</vt:lpstr>
      <vt:lpstr>WEBINARES TUTORES</vt:lpstr>
      <vt:lpstr>BLOQUES DE FORMACIÓN</vt:lpstr>
      <vt:lpstr>GIFT (Guía Itinerario Formativo Tipo)</vt:lpstr>
      <vt:lpstr>Formación transversal</vt:lpstr>
      <vt:lpstr>Sesiones Clínicas</vt:lpstr>
      <vt:lpstr>PLAN GESTION CALIDAD DOCENTE</vt:lpstr>
      <vt:lpstr>FORSAN</vt:lpstr>
      <vt:lpstr>COMISION DE DOCENCIA</vt:lpstr>
      <vt:lpstr>Responsabilidades de la Comisión de Docencia</vt:lpstr>
      <vt:lpstr>Composición CD</vt:lpstr>
      <vt:lpstr>Asuntos de RRHH</vt:lpstr>
      <vt:lpstr>Cuestiones RRHH</vt:lpstr>
      <vt:lpstr>Ventajas acreditación</vt:lpstr>
      <vt:lpstr>CRONOGRAMA ENFERMERÍA</vt:lpstr>
      <vt:lpstr>CRONOGRAMA MEDICINA</vt:lpstr>
      <vt:lpstr>CUSMET CUSET</vt:lpstr>
      <vt:lpstr>Rotaciones por Servicios</vt:lpstr>
      <vt:lpstr>MUCHAS GRACIAS</vt:lpstr>
      <vt:lpstr>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Gomez Lopez, Jose Manuel</dc:creator>
  <cp:lastModifiedBy>Martinez Gonzalez, Maria Isabel</cp:lastModifiedBy>
  <cp:revision>100</cp:revision>
  <cp:lastPrinted>2022-03-24T07:59:29Z</cp:lastPrinted>
  <dcterms:created xsi:type="dcterms:W3CDTF">2022-01-31T11:22:00Z</dcterms:created>
  <dcterms:modified xsi:type="dcterms:W3CDTF">2023-11-20T12:40:57Z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0x0101005ADFA58BF218FE4A8CF3800BDAC47DD7</vt:lpwstr>
  </property>
  <property fmtid="{D5CDD505-2E9C-101B-9397-08002B2CF9AE}" pid="3" name="MediaServiceImageTags">
    <vt:lpwstr/>
  </property>
  <property fmtid="{D5CDD505-2E9C-101B-9397-08002B2CF9AE}" pid="4" name="SlidoAppVersion">
    <vt:lpwstr>1.6.1.4122</vt:lpwstr>
  </property>
</Properties>
</file>