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30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18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9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22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28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1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79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79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1D6-5ED5-44A6-9D5A-8417A709DDF5}" type="datetimeFigureOut">
              <a:rPr lang="es-ES" smtClean="0"/>
              <a:t>10/11/2024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C6D5-7470-4BC3-B1B2-579C70D8F4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84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rumbo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6225" y="777109"/>
            <a:ext cx="4456903" cy="507831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LESIONES OCUPACIONALES EN ENFERMERÍA: </a:t>
            </a:r>
            <a:r>
              <a:rPr lang="es-ES" sz="36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PATOLOGÍA CUTÁNEA, UÑAS Y ANEJOS DEL PIE POR POSICIONES BÍPEDAS PROLONGADAS</a:t>
            </a:r>
            <a:endParaRPr lang="es-ES" sz="36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39057" y="4888615"/>
            <a:ext cx="4042116" cy="1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600" b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Autores:</a:t>
            </a:r>
            <a:r>
              <a:rPr lang="es-ES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Antonio </a:t>
            </a:r>
            <a:r>
              <a:rPr lang="es-E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Verdía</a:t>
            </a:r>
            <a:r>
              <a:rPr lang="es-E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-Martínez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Complejo Hospitalario Universitario de </a:t>
            </a: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Ferrol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sz="11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María Rumbo-Prieto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de la Salud,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 Coruña. </a:t>
            </a:r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jmrumbo@gmail.com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78" y="5054119"/>
            <a:ext cx="1126155" cy="678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26" y="5732677"/>
            <a:ext cx="1143207" cy="11432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" y="6069731"/>
            <a:ext cx="4456903" cy="7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0" name="Rectángulo 9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pic>
        <p:nvPicPr>
          <p:cNvPr id="7174" name="Picture 6" descr="pies enfermera cirujano médico trabajador médico en zapatos especiales ropa pint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" y="7449256"/>
            <a:ext cx="623662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cción baja de un hombre de pie contra un fondo blan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47849" y="1454214"/>
            <a:ext cx="6701424" cy="53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147849" y="4289052"/>
            <a:ext cx="6701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¡¡ Muchas gracias !!</a:t>
            </a:r>
          </a:p>
          <a:p>
            <a:pPr algn="ctr"/>
            <a:endParaRPr lang="es-E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por vuestra atención</a:t>
            </a:r>
            <a:endParaRPr lang="es-E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496" y="1656522"/>
            <a:ext cx="27813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4" name="Rectángulo 3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6765336" y="1975212"/>
            <a:ext cx="4961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Las/os enfermeras/os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rutina ocupacional suelen permanecer de pie o caminar durante largos periodos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(70%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tiempo)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86963" y="1347421"/>
            <a:ext cx="403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INTRODUCCIÓN: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ágenes de Enfermera Caminando - Descarga gratuita en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008133"/>
            <a:ext cx="5824025" cy="35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8033" y="5534561"/>
            <a:ext cx="609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bipedestación prolongada 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hora continua o más de 4 horas </a:t>
            </a:r>
            <a:r>
              <a:rPr lang="es-E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forma discontinua) 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constituye un factor de riesgo relacionado con diversas enfermedades </a:t>
            </a:r>
            <a:r>
              <a:rPr lang="es-E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profesionales.</a:t>
            </a:r>
            <a:endParaRPr lang="es-E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17014" y="5288340"/>
            <a:ext cx="52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riesgo de lesiones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pie y supone un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 significativo en la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salud,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siendo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causa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enfermedad y absentismo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laboral.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olor de Pie Experto Especialista en Pie - Sportme Sevill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7517" y="3521529"/>
            <a:ext cx="2696844" cy="18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0" y="142309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OBJETIVO DE ESTUDIO: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50635" y="2739554"/>
            <a:ext cx="57677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Revisar la literatura científica para contesta a la pregunta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lesiones cutáneas, uñas y anejos 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pie padecen las/os enfermeras/os que trabajan en bipedestación prolongada, en centros de atención hospitalaria?</a:t>
            </a:r>
            <a:endParaRPr lang="es-E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jemplo de una pregunta enfermera con formato P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2495039"/>
            <a:ext cx="5641146" cy="38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7" name="Rectángulo 16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0" y="136696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METODOLOGÍA: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7" name="Rectángulo 16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4440634" y="2022317"/>
            <a:ext cx="7601243" cy="483568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ESTUDIO: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sistemática de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BÚSQUEDA BIBLIOGRÁFICA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de ciencias de la Salud: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Scopus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CINAHL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EMBASE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plataforma Web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Sciencie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WoS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 DE BÚSQUEDA: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Formato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PCC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(Participantes-Concepto-Contexto) de la Joanna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Briggs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</a:t>
            </a:r>
            <a:endParaRPr lang="es-E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SELECCIÓN DE ARTÍCULOS: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pares siguiendo el diagrama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flujo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PRISMA.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SÍNTESIS DE RESULTADOS: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 narrativa y cuantitativa.</a:t>
            </a:r>
            <a:endParaRPr lang="es-E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23673"/>
            <a:ext cx="4421944" cy="4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0" y="136696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(I):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7" name="Rectángulo 16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94364"/>
            <a:ext cx="9580097" cy="47994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654" y="3924886"/>
            <a:ext cx="2288345" cy="28688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653" y="2868640"/>
            <a:ext cx="2119533" cy="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0" y="136696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(II):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7" name="Rectángulo 16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99" y="1994364"/>
            <a:ext cx="7723200" cy="4863636"/>
          </a:xfrm>
          <a:prstGeom prst="rect">
            <a:avLst/>
          </a:prstGeom>
        </p:spPr>
      </p:pic>
      <p:pic>
        <p:nvPicPr>
          <p:cNvPr id="4098" name="Picture 2" descr="https://ortodonciabe.com/wp-content/uploads/2018/09/revs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568"/>
            <a:ext cx="4468799" cy="283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6399" y="3014671"/>
            <a:ext cx="1441952" cy="39395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" y="2076187"/>
            <a:ext cx="5441306" cy="45375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64" y="2076187"/>
            <a:ext cx="4532623" cy="4537556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0" name="Rectángulo 9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0" y="1366966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RESULTADOS (III):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0" name="Rectángulo 9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1" y="147069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CONCLUSIONES: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2275" y="2201821"/>
            <a:ext cx="10480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presencia de estas lesiones confirma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existente en el ámbito laboral de los/as profesionales de enfermería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asociado a una posición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ortostática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prolongada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otros factores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posible falta de ergonomía con el propio calzado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inadecuada (calcetines) y mala higiene de los pies.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evidencia una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conocimiento acerca del problema y de protocolos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adecuados para prevenir los riesgos. Creemos que intervención protocolizada del Enfermero/a Especialista en Enfermería del Trabajo, es esencial para reducir el riesgo y mejorar la calidad de vida de las enfermeras/os.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8" l="9259" r="898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76" y="2201821"/>
            <a:ext cx="1641324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314"/>
            <a:ext cx="12192000" cy="1248028"/>
            <a:chOff x="0" y="76314"/>
            <a:chExt cx="12192000" cy="1248028"/>
          </a:xfrm>
        </p:grpSpPr>
        <p:sp>
          <p:nvSpPr>
            <p:cNvPr id="10" name="Rectángulo 9"/>
            <p:cNvSpPr/>
            <p:nvPr/>
          </p:nvSpPr>
          <p:spPr>
            <a:xfrm>
              <a:off x="7877907" y="654933"/>
              <a:ext cx="414528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“LESIONES OCUPACIONALES EN ENFERMERÍA: PATOLOGÍA CUTÁNEA, UÑAS Y ANEJOS DEL PIE POR POSICIONES BÍPEDAS PROLONGADAS”</a:t>
              </a:r>
              <a:endParaRPr lang="es-ES" sz="1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0" y="1324342"/>
              <a:ext cx="12192000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975" y="76314"/>
              <a:ext cx="960293" cy="57861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256" y="243759"/>
              <a:ext cx="2009371" cy="27008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76314"/>
              <a:ext cx="7507832" cy="1224950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1" y="147069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BIBLIOGRAFÍA</a:t>
            </a:r>
            <a:r>
              <a:rPr lang="es-ES" sz="3200" b="1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:</a:t>
            </a:r>
            <a:endParaRPr lang="es-ES" sz="3200" b="1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64078" y="2206540"/>
            <a:ext cx="86532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Agency  for  Safety  and  Health  at Work,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Peereboom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Langen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Copsey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 Prolonged constrained standing at work: health effects  and  good  practice  advice. Publications  Office;  2021.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10.2802/91149.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John  SM,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Kezic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S.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skin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Skin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Venereol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2017;31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4:3–4.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10.1111/jdv.14276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Puig 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L,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Peramiquel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L.  Problemas  comunes  de  la  piel  de  los  pies. Prevención y tratamiento.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Prof. 2003;17(7):60–2.27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Pedraza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Melo A, Vélez L, Ledezma-Ordoñez L, Carvajal R, Gómez L. Uso del calzado como factor de riesgo ocupacional en un servicio de enfermería de un hospital nivel II.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Colomb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Salud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Occupacional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2012; 2(3): 26-29. 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5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Mosquera  Fernández  MS.  Patología  cutánea  del  pie.  A  Coruña: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A   	Coruña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de Publicaciones; 2021.</a:t>
            </a:r>
          </a:p>
          <a:p>
            <a:pPr lvl="1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	6. John  SM,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Kezic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S.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skin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Skin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J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Venereol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[Internet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].  2017;31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4:3–4.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10.1111/jdv.14276.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onos Educativos De Ilustraciones De Libros PNG , Libros, Biblioteca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2418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676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anyname</dc:creator>
  <cp:lastModifiedBy>anyname</cp:lastModifiedBy>
  <cp:revision>21</cp:revision>
  <dcterms:created xsi:type="dcterms:W3CDTF">2024-11-09T11:15:38Z</dcterms:created>
  <dcterms:modified xsi:type="dcterms:W3CDTF">2024-11-10T08:56:55Z</dcterms:modified>
</cp:coreProperties>
</file>