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1" r:id="rId1"/>
  </p:sldMasterIdLst>
  <p:notesMasterIdLst>
    <p:notesMasterId r:id="rId12"/>
  </p:notesMasterIdLst>
  <p:sldIdLst>
    <p:sldId id="256" r:id="rId2"/>
    <p:sldId id="258" r:id="rId3"/>
    <p:sldId id="257" r:id="rId4"/>
    <p:sldId id="323" r:id="rId5"/>
    <p:sldId id="324" r:id="rId6"/>
    <p:sldId id="328" r:id="rId7"/>
    <p:sldId id="325" r:id="rId8"/>
    <p:sldId id="327" r:id="rId9"/>
    <p:sldId id="332" r:id="rId10"/>
    <p:sldId id="326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C5727B-324E-5448-9EC4-47AAA7E138E2}" v="174" dt="2024-10-30T21:44:55.726"/>
    <p1510:client id="{61237733-DE1C-0180-E800-17D5CEC0218B}" v="111" dt="2024-10-30T21:01:46.201"/>
    <p1510:client id="{64704510-871A-C857-CD07-70E5A3725735}" v="932" dt="2024-10-30T19:40:24.171"/>
    <p1510:client id="{8C5CD600-F6F8-B731-43E4-18F3F1253185}" v="260" dt="2024-10-30T21:45:25.289"/>
  </p1510:revLst>
</p1510:revInfo>
</file>

<file path=ppt/tableStyles.xml><?xml version="1.0" encoding="utf-8"?>
<a:tblStyleLst xmlns:a="http://schemas.openxmlformats.org/drawingml/2006/main" def="{A2C1A008-189D-4765-8387-540DA71E15CA}">
  <a:tblStyle styleId="{A2C1A008-189D-4765-8387-540DA71E15C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794"/>
    <p:restoredTop sz="94650"/>
  </p:normalViewPr>
  <p:slideViewPr>
    <p:cSldViewPr snapToGrid="0">
      <p:cViewPr>
        <p:scale>
          <a:sx n="87" d="100"/>
          <a:sy n="87" d="100"/>
        </p:scale>
        <p:origin x="144" y="1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7f075e0846_1_1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6" name="Google Shape;346;g7f075e0846_1_1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640b5c75b4_0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8" name="Google Shape;358;g640b5c75b4_0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g640b5c75b4_0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" name="Google Shape;352;g640b5c75b4_0_1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g640b5c75b4_0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" name="Google Shape;352;g640b5c75b4_0_1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5491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storyset.com/?utm_source=slidesgo_template&amp;utm_medium=referral-link&amp;utm_campaign=slidesgo_contents_of_this_template&amp;utm_term=storyset&amp;utm_content=storyset" TargetMode="External"/><Relationship Id="rId4" Type="http://schemas.openxmlformats.org/officeDocument/2006/relationships/hyperlink" Target="http://bit.ly/2TtBDfr" TargetMode="Externa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0" y="25"/>
            <a:ext cx="9143980" cy="5143530"/>
            <a:chOff x="0" y="25"/>
            <a:chExt cx="9143980" cy="5143530"/>
          </a:xfrm>
        </p:grpSpPr>
        <p:sp>
          <p:nvSpPr>
            <p:cNvPr id="10" name="Google Shape;10;p2"/>
            <p:cNvSpPr/>
            <p:nvPr/>
          </p:nvSpPr>
          <p:spPr>
            <a:xfrm>
              <a:off x="0" y="58"/>
              <a:ext cx="4593031" cy="5143464"/>
            </a:xfrm>
            <a:custGeom>
              <a:avLst/>
              <a:gdLst/>
              <a:ahLst/>
              <a:cxnLst/>
              <a:rect l="l" t="t" r="r" b="b"/>
              <a:pathLst>
                <a:path w="24384" h="76949" extrusionOk="0">
                  <a:moveTo>
                    <a:pt x="0" y="0"/>
                  </a:moveTo>
                  <a:lnTo>
                    <a:pt x="0" y="76948"/>
                  </a:lnTo>
                  <a:lnTo>
                    <a:pt x="243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9525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0" y="58"/>
              <a:ext cx="5674420" cy="5143464"/>
            </a:xfrm>
            <a:custGeom>
              <a:avLst/>
              <a:gdLst/>
              <a:ahLst/>
              <a:cxnLst/>
              <a:rect l="l" t="t" r="r" b="b"/>
              <a:pathLst>
                <a:path w="30125" h="76949" extrusionOk="0">
                  <a:moveTo>
                    <a:pt x="24383" y="0"/>
                  </a:moveTo>
                  <a:lnTo>
                    <a:pt x="0" y="76948"/>
                  </a:lnTo>
                  <a:lnTo>
                    <a:pt x="30125" y="76948"/>
                  </a:lnTo>
                  <a:lnTo>
                    <a:pt x="2438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9525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592932" y="58"/>
              <a:ext cx="4551026" cy="5143464"/>
            </a:xfrm>
            <a:custGeom>
              <a:avLst/>
              <a:gdLst/>
              <a:ahLst/>
              <a:cxnLst/>
              <a:rect l="l" t="t" r="r" b="b"/>
              <a:pathLst>
                <a:path w="24161" h="76949" extrusionOk="0">
                  <a:moveTo>
                    <a:pt x="0" y="0"/>
                  </a:moveTo>
                  <a:lnTo>
                    <a:pt x="5742" y="76948"/>
                  </a:lnTo>
                  <a:lnTo>
                    <a:pt x="2416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9525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0" y="25"/>
              <a:ext cx="951042" cy="5143530"/>
            </a:xfrm>
            <a:custGeom>
              <a:avLst/>
              <a:gdLst/>
              <a:ahLst/>
              <a:cxnLst/>
              <a:rect l="l" t="t" r="r" b="b"/>
              <a:pathLst>
                <a:path w="5049" h="76950" extrusionOk="0">
                  <a:moveTo>
                    <a:pt x="0" y="0"/>
                  </a:moveTo>
                  <a:lnTo>
                    <a:pt x="0" y="76950"/>
                  </a:lnTo>
                  <a:lnTo>
                    <a:pt x="504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9525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5674342" y="25"/>
              <a:ext cx="3469637" cy="5143530"/>
            </a:xfrm>
            <a:custGeom>
              <a:avLst/>
              <a:gdLst/>
              <a:ahLst/>
              <a:cxnLst/>
              <a:rect l="l" t="t" r="r" b="b"/>
              <a:pathLst>
                <a:path w="18420" h="76950" extrusionOk="0">
                  <a:moveTo>
                    <a:pt x="18419" y="0"/>
                  </a:moveTo>
                  <a:lnTo>
                    <a:pt x="1" y="76950"/>
                  </a:lnTo>
                  <a:lnTo>
                    <a:pt x="5263" y="76950"/>
                  </a:lnTo>
                  <a:lnTo>
                    <a:pt x="1841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9525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0" y="25"/>
              <a:ext cx="4593031" cy="5143530"/>
            </a:xfrm>
            <a:custGeom>
              <a:avLst/>
              <a:gdLst/>
              <a:ahLst/>
              <a:cxnLst/>
              <a:rect l="l" t="t" r="r" b="b"/>
              <a:pathLst>
                <a:path w="24384" h="76950" extrusionOk="0">
                  <a:moveTo>
                    <a:pt x="24383" y="0"/>
                  </a:moveTo>
                  <a:lnTo>
                    <a:pt x="0" y="76950"/>
                  </a:lnTo>
                  <a:lnTo>
                    <a:pt x="5048" y="76950"/>
                  </a:lnTo>
                  <a:lnTo>
                    <a:pt x="2438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300038" dist="38100" dir="14100000" algn="bl" rotWithShape="0">
                <a:srgbClr val="000000">
                  <a:alpha val="9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592932" y="25"/>
              <a:ext cx="1686409" cy="5143530"/>
            </a:xfrm>
            <a:custGeom>
              <a:avLst/>
              <a:gdLst/>
              <a:ahLst/>
              <a:cxnLst/>
              <a:rect l="l" t="t" r="r" b="b"/>
              <a:pathLst>
                <a:path w="8953" h="76950" extrusionOk="0">
                  <a:moveTo>
                    <a:pt x="0" y="0"/>
                  </a:moveTo>
                  <a:lnTo>
                    <a:pt x="5742" y="76950"/>
                  </a:lnTo>
                  <a:lnTo>
                    <a:pt x="8953" y="635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185738" dist="9525" algn="bl" rotWithShape="0">
                <a:srgbClr val="000000">
                  <a:alpha val="12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1469650" y="1447275"/>
            <a:ext cx="6204900" cy="2100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7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ubTitle" idx="1"/>
          </p:nvPr>
        </p:nvSpPr>
        <p:spPr>
          <a:xfrm>
            <a:off x="1116925" y="3512390"/>
            <a:ext cx="6910200" cy="40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2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 hasCustomPrompt="1"/>
          </p:nvPr>
        </p:nvSpPr>
        <p:spPr>
          <a:xfrm>
            <a:off x="1632750" y="1999975"/>
            <a:ext cx="5878500" cy="107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r>
              <a:t>xx%</a:t>
            </a:r>
          </a:p>
        </p:txBody>
      </p:sp>
      <p:sp>
        <p:nvSpPr>
          <p:cNvPr id="67" name="Google Shape;67;p11"/>
          <p:cNvSpPr txBox="1">
            <a:spLocks noGrp="1"/>
          </p:cNvSpPr>
          <p:nvPr>
            <p:ph type="subTitle" idx="1"/>
          </p:nvPr>
        </p:nvSpPr>
        <p:spPr>
          <a:xfrm>
            <a:off x="1632750" y="3069650"/>
            <a:ext cx="5878500" cy="42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grpSp>
        <p:nvGrpSpPr>
          <p:cNvPr id="68" name="Google Shape;68;p11"/>
          <p:cNvGrpSpPr/>
          <p:nvPr/>
        </p:nvGrpSpPr>
        <p:grpSpPr>
          <a:xfrm>
            <a:off x="7389699" y="-85"/>
            <a:ext cx="1754325" cy="2600772"/>
            <a:chOff x="7389699" y="-85"/>
            <a:chExt cx="1754325" cy="2600772"/>
          </a:xfrm>
        </p:grpSpPr>
        <p:sp>
          <p:nvSpPr>
            <p:cNvPr id="69" name="Google Shape;69;p11"/>
            <p:cNvSpPr/>
            <p:nvPr/>
          </p:nvSpPr>
          <p:spPr>
            <a:xfrm rot="10800000" flipH="1">
              <a:off x="7389699" y="-85"/>
              <a:ext cx="1754321" cy="2600718"/>
            </a:xfrm>
            <a:custGeom>
              <a:avLst/>
              <a:gdLst/>
              <a:ahLst/>
              <a:cxnLst/>
              <a:rect l="l" t="t" r="r" b="b"/>
              <a:pathLst>
                <a:path w="18420" h="76950" extrusionOk="0">
                  <a:moveTo>
                    <a:pt x="18419" y="0"/>
                  </a:moveTo>
                  <a:lnTo>
                    <a:pt x="1" y="76950"/>
                  </a:lnTo>
                  <a:lnTo>
                    <a:pt x="5263" y="76950"/>
                  </a:lnTo>
                  <a:lnTo>
                    <a:pt x="184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9525" dir="10320000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11"/>
            <p:cNvSpPr/>
            <p:nvPr/>
          </p:nvSpPr>
          <p:spPr>
            <a:xfrm flipH="1">
              <a:off x="7795171" y="-31"/>
              <a:ext cx="1348853" cy="2600718"/>
            </a:xfrm>
            <a:custGeom>
              <a:avLst/>
              <a:gdLst/>
              <a:ahLst/>
              <a:cxnLst/>
              <a:rect l="l" t="t" r="r" b="b"/>
              <a:pathLst>
                <a:path w="5049" h="76950" extrusionOk="0">
                  <a:moveTo>
                    <a:pt x="0" y="0"/>
                  </a:moveTo>
                  <a:lnTo>
                    <a:pt x="0" y="76950"/>
                  </a:lnTo>
                  <a:lnTo>
                    <a:pt x="504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9525" dir="10500000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bg>
      <p:bgPr>
        <a:solidFill>
          <a:schemeClr val="accent2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/>
          <p:nvPr/>
        </p:nvSpPr>
        <p:spPr>
          <a:xfrm>
            <a:off x="6681574" y="-100"/>
            <a:ext cx="2462550" cy="5143464"/>
          </a:xfrm>
          <a:custGeom>
            <a:avLst/>
            <a:gdLst/>
            <a:ahLst/>
            <a:cxnLst/>
            <a:rect l="l" t="t" r="r" b="b"/>
            <a:pathLst>
              <a:path w="24161" h="76949" extrusionOk="0">
                <a:moveTo>
                  <a:pt x="0" y="0"/>
                </a:moveTo>
                <a:lnTo>
                  <a:pt x="5742" y="76948"/>
                </a:lnTo>
                <a:lnTo>
                  <a:pt x="2416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38100" dir="7200000" algn="bl" rotWithShape="0">
              <a:srgbClr val="000000">
                <a:alpha val="18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title"/>
          </p:nvPr>
        </p:nvSpPr>
        <p:spPr>
          <a:xfrm>
            <a:off x="1265650" y="2828774"/>
            <a:ext cx="3618000" cy="4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0" bIns="0" anchor="b" anchorCtr="0">
            <a:noAutofit/>
          </a:bodyPr>
          <a:lstStyle>
            <a:lvl1pPr marR="72000"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subTitle" idx="1"/>
          </p:nvPr>
        </p:nvSpPr>
        <p:spPr>
          <a:xfrm>
            <a:off x="1265650" y="3168176"/>
            <a:ext cx="3618000" cy="36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title" idx="2"/>
          </p:nvPr>
        </p:nvSpPr>
        <p:spPr>
          <a:xfrm>
            <a:off x="1265650" y="3899423"/>
            <a:ext cx="3618000" cy="4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0" bIns="0" anchor="b" anchorCtr="0">
            <a:noAutofit/>
          </a:bodyPr>
          <a:lstStyle>
            <a:lvl1pPr marR="72000"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subTitle" idx="3"/>
          </p:nvPr>
        </p:nvSpPr>
        <p:spPr>
          <a:xfrm>
            <a:off x="1265650" y="4238825"/>
            <a:ext cx="3618000" cy="36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title" idx="4"/>
          </p:nvPr>
        </p:nvSpPr>
        <p:spPr>
          <a:xfrm>
            <a:off x="1265650" y="687475"/>
            <a:ext cx="3618000" cy="4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0" bIns="0" anchor="b" anchorCtr="0">
            <a:noAutofit/>
          </a:bodyPr>
          <a:lstStyle>
            <a:lvl1pPr marR="72000"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ubTitle" idx="5"/>
          </p:nvPr>
        </p:nvSpPr>
        <p:spPr>
          <a:xfrm>
            <a:off x="1265650" y="1026877"/>
            <a:ext cx="3618000" cy="36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title" idx="6"/>
          </p:nvPr>
        </p:nvSpPr>
        <p:spPr>
          <a:xfrm>
            <a:off x="1265650" y="1758124"/>
            <a:ext cx="3618000" cy="4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0" bIns="0" anchor="b" anchorCtr="0">
            <a:noAutofit/>
          </a:bodyPr>
          <a:lstStyle>
            <a:lvl1pPr marR="72000"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7"/>
          </p:nvPr>
        </p:nvSpPr>
        <p:spPr>
          <a:xfrm>
            <a:off x="1265650" y="2097526"/>
            <a:ext cx="3618000" cy="36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grpSp>
        <p:nvGrpSpPr>
          <p:cNvPr id="82" name="Google Shape;82;p13"/>
          <p:cNvGrpSpPr/>
          <p:nvPr/>
        </p:nvGrpSpPr>
        <p:grpSpPr>
          <a:xfrm>
            <a:off x="4550975" y="25"/>
            <a:ext cx="4593031" cy="5143530"/>
            <a:chOff x="4550975" y="25"/>
            <a:chExt cx="4593031" cy="5143530"/>
          </a:xfrm>
        </p:grpSpPr>
        <p:sp>
          <p:nvSpPr>
            <p:cNvPr id="83" name="Google Shape;83;p13"/>
            <p:cNvSpPr/>
            <p:nvPr/>
          </p:nvSpPr>
          <p:spPr>
            <a:xfrm rot="10800000">
              <a:off x="4550975" y="58"/>
              <a:ext cx="4593031" cy="5143464"/>
            </a:xfrm>
            <a:custGeom>
              <a:avLst/>
              <a:gdLst/>
              <a:ahLst/>
              <a:cxnLst/>
              <a:rect l="l" t="t" r="r" b="b"/>
              <a:pathLst>
                <a:path w="24384" h="76949" extrusionOk="0">
                  <a:moveTo>
                    <a:pt x="0" y="0"/>
                  </a:moveTo>
                  <a:lnTo>
                    <a:pt x="0" y="76948"/>
                  </a:lnTo>
                  <a:lnTo>
                    <a:pt x="243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9525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13"/>
            <p:cNvSpPr/>
            <p:nvPr/>
          </p:nvSpPr>
          <p:spPr>
            <a:xfrm rot="10800000">
              <a:off x="4550975" y="25"/>
              <a:ext cx="4593031" cy="5143530"/>
            </a:xfrm>
            <a:custGeom>
              <a:avLst/>
              <a:gdLst/>
              <a:ahLst/>
              <a:cxnLst/>
              <a:rect l="l" t="t" r="r" b="b"/>
              <a:pathLst>
                <a:path w="24384" h="76950" extrusionOk="0">
                  <a:moveTo>
                    <a:pt x="24383" y="0"/>
                  </a:moveTo>
                  <a:lnTo>
                    <a:pt x="0" y="76950"/>
                  </a:lnTo>
                  <a:lnTo>
                    <a:pt x="5048" y="76950"/>
                  </a:lnTo>
                  <a:lnTo>
                    <a:pt x="2438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9525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5" name="Google Shape;85;p13"/>
          <p:cNvSpPr txBox="1">
            <a:spLocks noGrp="1"/>
          </p:cNvSpPr>
          <p:nvPr>
            <p:ph type="title" idx="8" hasCustomPrompt="1"/>
          </p:nvPr>
        </p:nvSpPr>
        <p:spPr>
          <a:xfrm>
            <a:off x="603800" y="661600"/>
            <a:ext cx="661800" cy="446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86" name="Google Shape;86;p13"/>
          <p:cNvSpPr txBox="1">
            <a:spLocks noGrp="1"/>
          </p:cNvSpPr>
          <p:nvPr>
            <p:ph type="title" idx="9" hasCustomPrompt="1"/>
          </p:nvPr>
        </p:nvSpPr>
        <p:spPr>
          <a:xfrm>
            <a:off x="603800" y="1735625"/>
            <a:ext cx="661800" cy="446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87" name="Google Shape;87;p13"/>
          <p:cNvSpPr txBox="1">
            <a:spLocks noGrp="1"/>
          </p:cNvSpPr>
          <p:nvPr>
            <p:ph type="title" idx="13" hasCustomPrompt="1"/>
          </p:nvPr>
        </p:nvSpPr>
        <p:spPr>
          <a:xfrm>
            <a:off x="603800" y="2798188"/>
            <a:ext cx="661800" cy="446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88" name="Google Shape;88;p13"/>
          <p:cNvSpPr txBox="1">
            <a:spLocks noGrp="1"/>
          </p:cNvSpPr>
          <p:nvPr>
            <p:ph type="title" idx="14" hasCustomPrompt="1"/>
          </p:nvPr>
        </p:nvSpPr>
        <p:spPr>
          <a:xfrm>
            <a:off x="603800" y="3864625"/>
            <a:ext cx="661800" cy="446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3">
    <p:bg>
      <p:bgPr>
        <a:solidFill>
          <a:schemeClr val="accent2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/>
          <p:nvPr/>
        </p:nvSpPr>
        <p:spPr>
          <a:xfrm>
            <a:off x="6681574" y="-100"/>
            <a:ext cx="2462550" cy="5143464"/>
          </a:xfrm>
          <a:custGeom>
            <a:avLst/>
            <a:gdLst/>
            <a:ahLst/>
            <a:cxnLst/>
            <a:rect l="l" t="t" r="r" b="b"/>
            <a:pathLst>
              <a:path w="24161" h="76949" extrusionOk="0">
                <a:moveTo>
                  <a:pt x="0" y="0"/>
                </a:moveTo>
                <a:lnTo>
                  <a:pt x="5742" y="76948"/>
                </a:lnTo>
                <a:lnTo>
                  <a:pt x="2416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38100" dir="7200000" algn="bl" rotWithShape="0">
              <a:srgbClr val="000000">
                <a:alpha val="18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1" name="Google Shape;91;p14"/>
          <p:cNvGrpSpPr/>
          <p:nvPr/>
        </p:nvGrpSpPr>
        <p:grpSpPr>
          <a:xfrm>
            <a:off x="4550975" y="25"/>
            <a:ext cx="4593031" cy="5143530"/>
            <a:chOff x="4550975" y="25"/>
            <a:chExt cx="4593031" cy="5143530"/>
          </a:xfrm>
        </p:grpSpPr>
        <p:sp>
          <p:nvSpPr>
            <p:cNvPr id="92" name="Google Shape;92;p14"/>
            <p:cNvSpPr/>
            <p:nvPr/>
          </p:nvSpPr>
          <p:spPr>
            <a:xfrm rot="10800000">
              <a:off x="4550975" y="58"/>
              <a:ext cx="4593031" cy="5143464"/>
            </a:xfrm>
            <a:custGeom>
              <a:avLst/>
              <a:gdLst/>
              <a:ahLst/>
              <a:cxnLst/>
              <a:rect l="l" t="t" r="r" b="b"/>
              <a:pathLst>
                <a:path w="24384" h="76949" extrusionOk="0">
                  <a:moveTo>
                    <a:pt x="0" y="0"/>
                  </a:moveTo>
                  <a:lnTo>
                    <a:pt x="0" y="76948"/>
                  </a:lnTo>
                  <a:lnTo>
                    <a:pt x="243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9525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14"/>
            <p:cNvSpPr/>
            <p:nvPr/>
          </p:nvSpPr>
          <p:spPr>
            <a:xfrm rot="10800000">
              <a:off x="4550975" y="25"/>
              <a:ext cx="4593031" cy="5143530"/>
            </a:xfrm>
            <a:custGeom>
              <a:avLst/>
              <a:gdLst/>
              <a:ahLst/>
              <a:cxnLst/>
              <a:rect l="l" t="t" r="r" b="b"/>
              <a:pathLst>
                <a:path w="24384" h="76950" extrusionOk="0">
                  <a:moveTo>
                    <a:pt x="24383" y="0"/>
                  </a:moveTo>
                  <a:lnTo>
                    <a:pt x="0" y="76950"/>
                  </a:lnTo>
                  <a:lnTo>
                    <a:pt x="5048" y="76950"/>
                  </a:lnTo>
                  <a:lnTo>
                    <a:pt x="2438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9525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4" name="Google Shape;94;p14"/>
          <p:cNvSpPr txBox="1">
            <a:spLocks noGrp="1"/>
          </p:cNvSpPr>
          <p:nvPr>
            <p:ph type="ctrTitle"/>
          </p:nvPr>
        </p:nvSpPr>
        <p:spPr>
          <a:xfrm>
            <a:off x="713225" y="3552516"/>
            <a:ext cx="2949900" cy="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1"/>
          </p:nvPr>
        </p:nvSpPr>
        <p:spPr>
          <a:xfrm>
            <a:off x="713225" y="1577750"/>
            <a:ext cx="4430400" cy="174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Oswald SemiBold"/>
              <a:buNone/>
              <a:defRPr sz="2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Oswald SemiBold"/>
              <a:buNone/>
              <a:defRPr sz="1000">
                <a:latin typeface="Oswald SemiBold"/>
                <a:ea typeface="Oswald SemiBold"/>
                <a:cs typeface="Oswald SemiBold"/>
                <a:sym typeface="Oswald SemiBol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Oswald SemiBold"/>
              <a:buNone/>
              <a:defRPr sz="1000">
                <a:latin typeface="Oswald SemiBold"/>
                <a:ea typeface="Oswald SemiBold"/>
                <a:cs typeface="Oswald SemiBold"/>
                <a:sym typeface="Oswald SemiBol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Oswald SemiBold"/>
              <a:buNone/>
              <a:defRPr sz="1000">
                <a:latin typeface="Oswald SemiBold"/>
                <a:ea typeface="Oswald SemiBold"/>
                <a:cs typeface="Oswald SemiBold"/>
                <a:sym typeface="Oswald SemiBol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Oswald SemiBold"/>
              <a:buNone/>
              <a:defRPr sz="1000">
                <a:latin typeface="Oswald SemiBold"/>
                <a:ea typeface="Oswald SemiBold"/>
                <a:cs typeface="Oswald SemiBold"/>
                <a:sym typeface="Oswald SemiBol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Oswald SemiBold"/>
              <a:buNone/>
              <a:defRPr sz="1000">
                <a:latin typeface="Oswald SemiBold"/>
                <a:ea typeface="Oswald SemiBold"/>
                <a:cs typeface="Oswald SemiBold"/>
                <a:sym typeface="Oswald SemiBol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Oswald SemiBold"/>
              <a:buNone/>
              <a:defRPr sz="1000">
                <a:latin typeface="Oswald SemiBold"/>
                <a:ea typeface="Oswald SemiBold"/>
                <a:cs typeface="Oswald SemiBold"/>
                <a:sym typeface="Oswald SemiBol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Oswald SemiBold"/>
              <a:buNone/>
              <a:defRPr sz="1000">
                <a:latin typeface="Oswald SemiBold"/>
                <a:ea typeface="Oswald SemiBold"/>
                <a:cs typeface="Oswald SemiBold"/>
                <a:sym typeface="Oswald SemiBol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Oswald SemiBold"/>
              <a:buNone/>
              <a:defRPr sz="1000">
                <a:latin typeface="Oswald SemiBold"/>
                <a:ea typeface="Oswald SemiBold"/>
                <a:cs typeface="Oswald SemiBold"/>
                <a:sym typeface="Oswald SemiBold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2">
    <p:bg>
      <p:bgPr>
        <a:solidFill>
          <a:schemeClr val="accent2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subTitle" idx="1"/>
          </p:nvPr>
        </p:nvSpPr>
        <p:spPr>
          <a:xfrm>
            <a:off x="846325" y="1974772"/>
            <a:ext cx="2383200" cy="64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subTitle" idx="2"/>
          </p:nvPr>
        </p:nvSpPr>
        <p:spPr>
          <a:xfrm>
            <a:off x="846325" y="3567018"/>
            <a:ext cx="2383200" cy="64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subTitle" idx="3"/>
          </p:nvPr>
        </p:nvSpPr>
        <p:spPr>
          <a:xfrm>
            <a:off x="5923247" y="1974559"/>
            <a:ext cx="2383200" cy="64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subTitle" idx="4"/>
          </p:nvPr>
        </p:nvSpPr>
        <p:spPr>
          <a:xfrm>
            <a:off x="5923221" y="3567015"/>
            <a:ext cx="2383200" cy="64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101" name="Google Shape;101;p15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5"/>
          <p:cNvSpPr txBox="1">
            <a:spLocks noGrp="1"/>
          </p:cNvSpPr>
          <p:nvPr>
            <p:ph type="subTitle" idx="5"/>
          </p:nvPr>
        </p:nvSpPr>
        <p:spPr>
          <a:xfrm>
            <a:off x="837538" y="1541133"/>
            <a:ext cx="2383200" cy="48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1pPr>
            <a:lvl2pPr lvl="1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2pPr>
            <a:lvl3pPr lvl="2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3pPr>
            <a:lvl4pPr lvl="3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4pPr>
            <a:lvl5pPr lvl="4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5pPr>
            <a:lvl6pPr lvl="5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6pPr>
            <a:lvl7pPr lvl="6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7pPr>
            <a:lvl8pPr lvl="7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8pPr>
            <a:lvl9pPr lvl="8" algn="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9pPr>
          </a:lstStyle>
          <a:p>
            <a:endParaRPr/>
          </a:p>
        </p:txBody>
      </p:sp>
      <p:sp>
        <p:nvSpPr>
          <p:cNvPr id="103" name="Google Shape;103;p15"/>
          <p:cNvSpPr txBox="1">
            <a:spLocks noGrp="1"/>
          </p:cNvSpPr>
          <p:nvPr>
            <p:ph type="subTitle" idx="6"/>
          </p:nvPr>
        </p:nvSpPr>
        <p:spPr>
          <a:xfrm>
            <a:off x="837538" y="3039029"/>
            <a:ext cx="2383200" cy="5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1pPr>
            <a:lvl2pPr lvl="1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2pPr>
            <a:lvl3pPr lvl="2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3pPr>
            <a:lvl4pPr lvl="3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4pPr>
            <a:lvl5pPr lvl="4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5pPr>
            <a:lvl6pPr lvl="5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6pPr>
            <a:lvl7pPr lvl="6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7pPr>
            <a:lvl8pPr lvl="7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8pPr>
            <a:lvl9pPr lvl="8" algn="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9pPr>
          </a:lstStyle>
          <a:p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subTitle" idx="7"/>
          </p:nvPr>
        </p:nvSpPr>
        <p:spPr>
          <a:xfrm>
            <a:off x="5923261" y="1540974"/>
            <a:ext cx="2383200" cy="48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9pPr>
          </a:lstStyle>
          <a:p>
            <a:endParaRPr/>
          </a:p>
        </p:txBody>
      </p:sp>
      <p:sp>
        <p:nvSpPr>
          <p:cNvPr id="105" name="Google Shape;105;p15"/>
          <p:cNvSpPr txBox="1">
            <a:spLocks noGrp="1"/>
          </p:cNvSpPr>
          <p:nvPr>
            <p:ph type="subTitle" idx="8"/>
          </p:nvPr>
        </p:nvSpPr>
        <p:spPr>
          <a:xfrm>
            <a:off x="5923236" y="3039026"/>
            <a:ext cx="2383200" cy="5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1">
    <p:bg>
      <p:bgPr>
        <a:solidFill>
          <a:schemeClr val="accent2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6"/>
          <p:cNvSpPr txBox="1">
            <a:spLocks noGrp="1"/>
          </p:cNvSpPr>
          <p:nvPr>
            <p:ph type="subTitle" idx="1"/>
          </p:nvPr>
        </p:nvSpPr>
        <p:spPr>
          <a:xfrm>
            <a:off x="925025" y="2260251"/>
            <a:ext cx="209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108" name="Google Shape;108;p16"/>
          <p:cNvSpPr txBox="1">
            <a:spLocks noGrp="1"/>
          </p:cNvSpPr>
          <p:nvPr>
            <p:ph type="subTitle" idx="2"/>
          </p:nvPr>
        </p:nvSpPr>
        <p:spPr>
          <a:xfrm>
            <a:off x="6123113" y="2260251"/>
            <a:ext cx="209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109" name="Google Shape;109;p16"/>
          <p:cNvSpPr txBox="1">
            <a:spLocks noGrp="1"/>
          </p:cNvSpPr>
          <p:nvPr>
            <p:ph type="subTitle" idx="3"/>
          </p:nvPr>
        </p:nvSpPr>
        <p:spPr>
          <a:xfrm>
            <a:off x="3524062" y="4009626"/>
            <a:ext cx="209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110" name="Google Shape;110;p16"/>
          <p:cNvSpPr txBox="1">
            <a:spLocks noGrp="1"/>
          </p:cNvSpPr>
          <p:nvPr>
            <p:ph type="subTitle" idx="4"/>
          </p:nvPr>
        </p:nvSpPr>
        <p:spPr>
          <a:xfrm>
            <a:off x="3524063" y="2260251"/>
            <a:ext cx="209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111" name="Google Shape;111;p16"/>
          <p:cNvSpPr txBox="1">
            <a:spLocks noGrp="1"/>
          </p:cNvSpPr>
          <p:nvPr>
            <p:ph type="subTitle" idx="5"/>
          </p:nvPr>
        </p:nvSpPr>
        <p:spPr>
          <a:xfrm>
            <a:off x="924963" y="4009626"/>
            <a:ext cx="209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112" name="Google Shape;112;p16"/>
          <p:cNvSpPr txBox="1">
            <a:spLocks noGrp="1"/>
          </p:cNvSpPr>
          <p:nvPr>
            <p:ph type="subTitle" idx="6"/>
          </p:nvPr>
        </p:nvSpPr>
        <p:spPr>
          <a:xfrm>
            <a:off x="6123113" y="4009626"/>
            <a:ext cx="209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113" name="Google Shape;113;p16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 2">
  <p:cSld name="CUSTOM_25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7"/>
          <p:cNvSpPr txBox="1">
            <a:spLocks noGrp="1"/>
          </p:cNvSpPr>
          <p:nvPr>
            <p:ph type="title"/>
          </p:nvPr>
        </p:nvSpPr>
        <p:spPr>
          <a:xfrm>
            <a:off x="720300" y="2254025"/>
            <a:ext cx="3327300" cy="131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31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CUSTOM_1_3">
    <p:bg>
      <p:bgPr>
        <a:solidFill>
          <a:schemeClr val="accent2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Google Shape;117;p18"/>
          <p:cNvGrpSpPr/>
          <p:nvPr/>
        </p:nvGrpSpPr>
        <p:grpSpPr>
          <a:xfrm>
            <a:off x="7389699" y="-85"/>
            <a:ext cx="1754325" cy="2600772"/>
            <a:chOff x="7389699" y="-85"/>
            <a:chExt cx="1754325" cy="2600772"/>
          </a:xfrm>
        </p:grpSpPr>
        <p:sp>
          <p:nvSpPr>
            <p:cNvPr id="118" name="Google Shape;118;p18"/>
            <p:cNvSpPr/>
            <p:nvPr/>
          </p:nvSpPr>
          <p:spPr>
            <a:xfrm rot="10800000" flipH="1">
              <a:off x="7389699" y="-85"/>
              <a:ext cx="1754321" cy="2600718"/>
            </a:xfrm>
            <a:custGeom>
              <a:avLst/>
              <a:gdLst/>
              <a:ahLst/>
              <a:cxnLst/>
              <a:rect l="l" t="t" r="r" b="b"/>
              <a:pathLst>
                <a:path w="18420" h="76950" extrusionOk="0">
                  <a:moveTo>
                    <a:pt x="18419" y="0"/>
                  </a:moveTo>
                  <a:lnTo>
                    <a:pt x="1" y="76950"/>
                  </a:lnTo>
                  <a:lnTo>
                    <a:pt x="5263" y="76950"/>
                  </a:lnTo>
                  <a:lnTo>
                    <a:pt x="184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9525" dir="10320000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8"/>
            <p:cNvSpPr/>
            <p:nvPr/>
          </p:nvSpPr>
          <p:spPr>
            <a:xfrm flipH="1">
              <a:off x="7795171" y="-31"/>
              <a:ext cx="1348853" cy="2600718"/>
            </a:xfrm>
            <a:custGeom>
              <a:avLst/>
              <a:gdLst/>
              <a:ahLst/>
              <a:cxnLst/>
              <a:rect l="l" t="t" r="r" b="b"/>
              <a:pathLst>
                <a:path w="5049" h="76950" extrusionOk="0">
                  <a:moveTo>
                    <a:pt x="0" y="0"/>
                  </a:moveTo>
                  <a:lnTo>
                    <a:pt x="0" y="76950"/>
                  </a:lnTo>
                  <a:lnTo>
                    <a:pt x="504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9525" dir="10500000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0" name="Google Shape;120;p18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CUSTOM_1_3_1">
    <p:bg>
      <p:bgPr>
        <a:solidFill>
          <a:schemeClr val="accent2"/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Google Shape;122;p19"/>
          <p:cNvGrpSpPr/>
          <p:nvPr/>
        </p:nvGrpSpPr>
        <p:grpSpPr>
          <a:xfrm flipH="1">
            <a:off x="-1" y="-85"/>
            <a:ext cx="1754325" cy="2600772"/>
            <a:chOff x="7389699" y="-85"/>
            <a:chExt cx="1754325" cy="2600772"/>
          </a:xfrm>
        </p:grpSpPr>
        <p:sp>
          <p:nvSpPr>
            <p:cNvPr id="123" name="Google Shape;123;p19"/>
            <p:cNvSpPr/>
            <p:nvPr/>
          </p:nvSpPr>
          <p:spPr>
            <a:xfrm rot="10800000" flipH="1">
              <a:off x="7389699" y="-85"/>
              <a:ext cx="1754321" cy="2600718"/>
            </a:xfrm>
            <a:custGeom>
              <a:avLst/>
              <a:gdLst/>
              <a:ahLst/>
              <a:cxnLst/>
              <a:rect l="l" t="t" r="r" b="b"/>
              <a:pathLst>
                <a:path w="18420" h="76950" extrusionOk="0">
                  <a:moveTo>
                    <a:pt x="18419" y="0"/>
                  </a:moveTo>
                  <a:lnTo>
                    <a:pt x="1" y="76950"/>
                  </a:lnTo>
                  <a:lnTo>
                    <a:pt x="5263" y="76950"/>
                  </a:lnTo>
                  <a:lnTo>
                    <a:pt x="184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9"/>
            <p:cNvSpPr/>
            <p:nvPr/>
          </p:nvSpPr>
          <p:spPr>
            <a:xfrm flipH="1">
              <a:off x="7795171" y="-31"/>
              <a:ext cx="1348853" cy="2600718"/>
            </a:xfrm>
            <a:custGeom>
              <a:avLst/>
              <a:gdLst/>
              <a:ahLst/>
              <a:cxnLst/>
              <a:rect l="l" t="t" r="r" b="b"/>
              <a:pathLst>
                <a:path w="5049" h="76950" extrusionOk="0">
                  <a:moveTo>
                    <a:pt x="0" y="0"/>
                  </a:moveTo>
                  <a:lnTo>
                    <a:pt x="0" y="76950"/>
                  </a:lnTo>
                  <a:lnTo>
                    <a:pt x="504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" name="Google Shape;125;p19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2">
  <p:cSld name="CUSTOM_1_3_2">
    <p:bg>
      <p:bgPr>
        <a:solidFill>
          <a:schemeClr val="accent2"/>
        </a:solidFill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Google Shape;127;p20"/>
          <p:cNvGrpSpPr/>
          <p:nvPr/>
        </p:nvGrpSpPr>
        <p:grpSpPr>
          <a:xfrm>
            <a:off x="-152391" y="-24761"/>
            <a:ext cx="7731641" cy="5214449"/>
            <a:chOff x="-152391" y="-24761"/>
            <a:chExt cx="7731641" cy="5214449"/>
          </a:xfrm>
        </p:grpSpPr>
        <p:sp>
          <p:nvSpPr>
            <p:cNvPr id="128" name="Google Shape;128;p20"/>
            <p:cNvSpPr/>
            <p:nvPr/>
          </p:nvSpPr>
          <p:spPr>
            <a:xfrm flipH="1">
              <a:off x="-152391" y="-24761"/>
              <a:ext cx="7731641" cy="5214449"/>
            </a:xfrm>
            <a:custGeom>
              <a:avLst/>
              <a:gdLst/>
              <a:ahLst/>
              <a:cxnLst/>
              <a:rect l="l" t="t" r="r" b="b"/>
              <a:pathLst>
                <a:path w="24161" h="76949" extrusionOk="0">
                  <a:moveTo>
                    <a:pt x="0" y="0"/>
                  </a:moveTo>
                  <a:lnTo>
                    <a:pt x="5742" y="76948"/>
                  </a:lnTo>
                  <a:lnTo>
                    <a:pt x="2416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9525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0"/>
            <p:cNvSpPr/>
            <p:nvPr/>
          </p:nvSpPr>
          <p:spPr>
            <a:xfrm rot="10800000" flipH="1">
              <a:off x="25" y="61"/>
              <a:ext cx="5785653" cy="5143464"/>
            </a:xfrm>
            <a:custGeom>
              <a:avLst/>
              <a:gdLst/>
              <a:ahLst/>
              <a:cxnLst/>
              <a:rect l="l" t="t" r="r" b="b"/>
              <a:pathLst>
                <a:path w="24384" h="76949" extrusionOk="0">
                  <a:moveTo>
                    <a:pt x="0" y="0"/>
                  </a:moveTo>
                  <a:lnTo>
                    <a:pt x="0" y="76948"/>
                  </a:lnTo>
                  <a:lnTo>
                    <a:pt x="243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9525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0" name="Google Shape;130;p20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lt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720000" y="3249325"/>
            <a:ext cx="4512600" cy="4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5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5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5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5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5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5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5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5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0000" y="1610100"/>
            <a:ext cx="3760800" cy="1584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 sz="48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title" idx="2" hasCustomPrompt="1"/>
          </p:nvPr>
        </p:nvSpPr>
        <p:spPr>
          <a:xfrm>
            <a:off x="720000" y="690850"/>
            <a:ext cx="2687700" cy="62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0"/>
              <a:buNone/>
              <a:defRPr sz="5000">
                <a:solidFill>
                  <a:schemeClr val="accent5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CUSTOM_1_2">
    <p:bg>
      <p:bgPr>
        <a:solidFill>
          <a:schemeClr val="accent2"/>
        </a:solid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/>
          <p:nvPr/>
        </p:nvSpPr>
        <p:spPr>
          <a:xfrm rot="10800000" flipH="1">
            <a:off x="0" y="0"/>
            <a:ext cx="3566700" cy="3627600"/>
          </a:xfrm>
          <a:prstGeom prst="rtTriangle">
            <a:avLst/>
          </a:prstGeom>
          <a:solidFill>
            <a:schemeClr val="accent1"/>
          </a:solidFill>
          <a:ln>
            <a:noFill/>
          </a:ln>
          <a:effectLst>
            <a:outerShdw blurRad="57150" dist="9525" dir="19260000" algn="bl" rotWithShape="0">
              <a:srgbClr val="000000">
                <a:alpha val="1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2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21"/>
          <p:cNvSpPr txBox="1">
            <a:spLocks noGrp="1"/>
          </p:cNvSpPr>
          <p:nvPr>
            <p:ph type="subTitle" idx="1"/>
          </p:nvPr>
        </p:nvSpPr>
        <p:spPr>
          <a:xfrm>
            <a:off x="3951988" y="3770924"/>
            <a:ext cx="4472700" cy="39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r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r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r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r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r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r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r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r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135" name="Google Shape;135;p21"/>
          <p:cNvSpPr txBox="1">
            <a:spLocks noGrp="1"/>
          </p:cNvSpPr>
          <p:nvPr>
            <p:ph type="title" idx="2" hasCustomPrompt="1"/>
          </p:nvPr>
        </p:nvSpPr>
        <p:spPr>
          <a:xfrm>
            <a:off x="5973400" y="3096150"/>
            <a:ext cx="2451300" cy="69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None/>
              <a:defRPr sz="3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9pPr>
          </a:lstStyle>
          <a:p>
            <a:r>
              <a:t>xx%</a:t>
            </a:r>
          </a:p>
        </p:txBody>
      </p:sp>
      <p:sp>
        <p:nvSpPr>
          <p:cNvPr id="136" name="Google Shape;136;p21"/>
          <p:cNvSpPr txBox="1">
            <a:spLocks noGrp="1"/>
          </p:cNvSpPr>
          <p:nvPr>
            <p:ph type="subTitle" idx="3"/>
          </p:nvPr>
        </p:nvSpPr>
        <p:spPr>
          <a:xfrm>
            <a:off x="3951988" y="2373724"/>
            <a:ext cx="4472700" cy="39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r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r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r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r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r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r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r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r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137" name="Google Shape;137;p21"/>
          <p:cNvSpPr txBox="1">
            <a:spLocks noGrp="1"/>
          </p:cNvSpPr>
          <p:nvPr>
            <p:ph type="title" idx="4" hasCustomPrompt="1"/>
          </p:nvPr>
        </p:nvSpPr>
        <p:spPr>
          <a:xfrm>
            <a:off x="6204025" y="1516550"/>
            <a:ext cx="2220600" cy="69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None/>
              <a:defRPr sz="3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9pPr>
          </a:lstStyle>
          <a:p>
            <a:r>
              <a:t>xx%</a:t>
            </a:r>
          </a:p>
        </p:txBody>
      </p:sp>
      <p:sp>
        <p:nvSpPr>
          <p:cNvPr id="138" name="Google Shape;138;p21"/>
          <p:cNvSpPr/>
          <p:nvPr/>
        </p:nvSpPr>
        <p:spPr>
          <a:xfrm>
            <a:off x="27" y="139"/>
            <a:ext cx="3063178" cy="1338930"/>
          </a:xfrm>
          <a:custGeom>
            <a:avLst/>
            <a:gdLst/>
            <a:ahLst/>
            <a:cxnLst/>
            <a:rect l="l" t="t" r="r" b="b"/>
            <a:pathLst>
              <a:path w="5049" h="76950" extrusionOk="0">
                <a:moveTo>
                  <a:pt x="0" y="0"/>
                </a:moveTo>
                <a:lnTo>
                  <a:pt x="0" y="76950"/>
                </a:lnTo>
                <a:lnTo>
                  <a:pt x="5048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19050" dir="11220000" algn="bl" rotWithShape="0">
              <a:srgbClr val="000000">
                <a:alpha val="18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1_1">
    <p:bg>
      <p:bgPr>
        <a:solidFill>
          <a:schemeClr val="accent2"/>
        </a:solid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"/>
          <p:cNvSpPr txBox="1">
            <a:spLocks noGrp="1"/>
          </p:cNvSpPr>
          <p:nvPr>
            <p:ph type="subTitle" idx="1"/>
          </p:nvPr>
        </p:nvSpPr>
        <p:spPr>
          <a:xfrm>
            <a:off x="5228275" y="2754125"/>
            <a:ext cx="32025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141" name="Google Shape;141;p22"/>
          <p:cNvSpPr txBox="1">
            <a:spLocks noGrp="1"/>
          </p:cNvSpPr>
          <p:nvPr>
            <p:ph type="subTitle" idx="2"/>
          </p:nvPr>
        </p:nvSpPr>
        <p:spPr>
          <a:xfrm>
            <a:off x="5228275" y="1361339"/>
            <a:ext cx="3202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142" name="Google Shape;142;p22"/>
          <p:cNvSpPr txBox="1">
            <a:spLocks noGrp="1"/>
          </p:cNvSpPr>
          <p:nvPr>
            <p:ph type="subTitle" idx="3"/>
          </p:nvPr>
        </p:nvSpPr>
        <p:spPr>
          <a:xfrm>
            <a:off x="5228275" y="4171587"/>
            <a:ext cx="32025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143" name="Google Shape;143;p22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 2">
  <p:cSld name="CUSTOM_4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" name="Google Shape;145;p23"/>
          <p:cNvGrpSpPr/>
          <p:nvPr/>
        </p:nvGrpSpPr>
        <p:grpSpPr>
          <a:xfrm flipH="1">
            <a:off x="-1" y="-85"/>
            <a:ext cx="1754325" cy="2600772"/>
            <a:chOff x="7389699" y="-85"/>
            <a:chExt cx="1754325" cy="2600772"/>
          </a:xfrm>
        </p:grpSpPr>
        <p:sp>
          <p:nvSpPr>
            <p:cNvPr id="146" name="Google Shape;146;p23"/>
            <p:cNvSpPr/>
            <p:nvPr/>
          </p:nvSpPr>
          <p:spPr>
            <a:xfrm rot="10800000" flipH="1">
              <a:off x="7389699" y="-85"/>
              <a:ext cx="1754321" cy="2600718"/>
            </a:xfrm>
            <a:custGeom>
              <a:avLst/>
              <a:gdLst/>
              <a:ahLst/>
              <a:cxnLst/>
              <a:rect l="l" t="t" r="r" b="b"/>
              <a:pathLst>
                <a:path w="18420" h="76950" extrusionOk="0">
                  <a:moveTo>
                    <a:pt x="18419" y="0"/>
                  </a:moveTo>
                  <a:lnTo>
                    <a:pt x="1" y="76950"/>
                  </a:lnTo>
                  <a:lnTo>
                    <a:pt x="5263" y="76950"/>
                  </a:lnTo>
                  <a:lnTo>
                    <a:pt x="184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3"/>
            <p:cNvSpPr/>
            <p:nvPr/>
          </p:nvSpPr>
          <p:spPr>
            <a:xfrm flipH="1">
              <a:off x="7795171" y="-31"/>
              <a:ext cx="1348853" cy="2600718"/>
            </a:xfrm>
            <a:custGeom>
              <a:avLst/>
              <a:gdLst/>
              <a:ahLst/>
              <a:cxnLst/>
              <a:rect l="l" t="t" r="r" b="b"/>
              <a:pathLst>
                <a:path w="5049" h="76950" extrusionOk="0">
                  <a:moveTo>
                    <a:pt x="0" y="0"/>
                  </a:moveTo>
                  <a:lnTo>
                    <a:pt x="0" y="76950"/>
                  </a:lnTo>
                  <a:lnTo>
                    <a:pt x="504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8" name="Google Shape;148;p23"/>
          <p:cNvSpPr txBox="1">
            <a:spLocks noGrp="1"/>
          </p:cNvSpPr>
          <p:nvPr>
            <p:ph type="subTitle" idx="1"/>
          </p:nvPr>
        </p:nvSpPr>
        <p:spPr>
          <a:xfrm>
            <a:off x="1733350" y="2931550"/>
            <a:ext cx="21993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49" name="Google Shape;149;p23"/>
          <p:cNvSpPr txBox="1">
            <a:spLocks noGrp="1"/>
          </p:cNvSpPr>
          <p:nvPr>
            <p:ph type="subTitle" idx="2"/>
          </p:nvPr>
        </p:nvSpPr>
        <p:spPr>
          <a:xfrm>
            <a:off x="1733350" y="3997975"/>
            <a:ext cx="21993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50" name="Google Shape;150;p23"/>
          <p:cNvSpPr txBox="1">
            <a:spLocks noGrp="1"/>
          </p:cNvSpPr>
          <p:nvPr>
            <p:ph type="subTitle" idx="3"/>
          </p:nvPr>
        </p:nvSpPr>
        <p:spPr>
          <a:xfrm>
            <a:off x="5873175" y="1040524"/>
            <a:ext cx="21993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51" name="Google Shape;151;p23"/>
          <p:cNvSpPr txBox="1">
            <a:spLocks noGrp="1"/>
          </p:cNvSpPr>
          <p:nvPr>
            <p:ph type="subTitle" idx="4"/>
          </p:nvPr>
        </p:nvSpPr>
        <p:spPr>
          <a:xfrm>
            <a:off x="5873175" y="2114550"/>
            <a:ext cx="21993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52" name="Google Shape;152;p23"/>
          <p:cNvSpPr txBox="1">
            <a:spLocks noGrp="1"/>
          </p:cNvSpPr>
          <p:nvPr>
            <p:ph type="title" hasCustomPrompt="1"/>
          </p:nvPr>
        </p:nvSpPr>
        <p:spPr>
          <a:xfrm>
            <a:off x="5211350" y="729475"/>
            <a:ext cx="661800" cy="39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53" name="Google Shape;153;p23"/>
          <p:cNvSpPr txBox="1">
            <a:spLocks noGrp="1"/>
          </p:cNvSpPr>
          <p:nvPr>
            <p:ph type="title" idx="5" hasCustomPrompt="1"/>
          </p:nvPr>
        </p:nvSpPr>
        <p:spPr>
          <a:xfrm>
            <a:off x="5211350" y="1803500"/>
            <a:ext cx="661800" cy="39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54" name="Google Shape;154;p23"/>
          <p:cNvSpPr txBox="1">
            <a:spLocks noGrp="1"/>
          </p:cNvSpPr>
          <p:nvPr>
            <p:ph type="title" idx="6" hasCustomPrompt="1"/>
          </p:nvPr>
        </p:nvSpPr>
        <p:spPr>
          <a:xfrm>
            <a:off x="1071525" y="2620488"/>
            <a:ext cx="661800" cy="39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55" name="Google Shape;155;p23"/>
          <p:cNvSpPr txBox="1">
            <a:spLocks noGrp="1"/>
          </p:cNvSpPr>
          <p:nvPr>
            <p:ph type="title" idx="7" hasCustomPrompt="1"/>
          </p:nvPr>
        </p:nvSpPr>
        <p:spPr>
          <a:xfrm>
            <a:off x="1071525" y="3686925"/>
            <a:ext cx="661800" cy="39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56" name="Google Shape;156;p23"/>
          <p:cNvSpPr txBox="1">
            <a:spLocks noGrp="1"/>
          </p:cNvSpPr>
          <p:nvPr>
            <p:ph type="title" idx="8"/>
          </p:nvPr>
        </p:nvSpPr>
        <p:spPr>
          <a:xfrm>
            <a:off x="720000" y="1221925"/>
            <a:ext cx="3852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23"/>
          <p:cNvSpPr txBox="1">
            <a:spLocks noGrp="1"/>
          </p:cNvSpPr>
          <p:nvPr>
            <p:ph type="subTitle" idx="9"/>
          </p:nvPr>
        </p:nvSpPr>
        <p:spPr>
          <a:xfrm>
            <a:off x="1733350" y="2620498"/>
            <a:ext cx="2199300" cy="39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9pPr>
          </a:lstStyle>
          <a:p>
            <a:endParaRPr/>
          </a:p>
        </p:txBody>
      </p:sp>
      <p:sp>
        <p:nvSpPr>
          <p:cNvPr id="158" name="Google Shape;158;p23"/>
          <p:cNvSpPr txBox="1">
            <a:spLocks noGrp="1"/>
          </p:cNvSpPr>
          <p:nvPr>
            <p:ph type="subTitle" idx="13"/>
          </p:nvPr>
        </p:nvSpPr>
        <p:spPr>
          <a:xfrm>
            <a:off x="1733350" y="3686923"/>
            <a:ext cx="2199300" cy="39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9pPr>
          </a:lstStyle>
          <a:p>
            <a:endParaRPr/>
          </a:p>
        </p:txBody>
      </p:sp>
      <p:sp>
        <p:nvSpPr>
          <p:cNvPr id="159" name="Google Shape;159;p23"/>
          <p:cNvSpPr txBox="1">
            <a:spLocks noGrp="1"/>
          </p:cNvSpPr>
          <p:nvPr>
            <p:ph type="subTitle" idx="14"/>
          </p:nvPr>
        </p:nvSpPr>
        <p:spPr>
          <a:xfrm>
            <a:off x="5873175" y="729475"/>
            <a:ext cx="2199300" cy="39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9pPr>
          </a:lstStyle>
          <a:p>
            <a:endParaRPr/>
          </a:p>
        </p:txBody>
      </p:sp>
      <p:sp>
        <p:nvSpPr>
          <p:cNvPr id="160" name="Google Shape;160;p23"/>
          <p:cNvSpPr txBox="1">
            <a:spLocks noGrp="1"/>
          </p:cNvSpPr>
          <p:nvPr>
            <p:ph type="subTitle" idx="15"/>
          </p:nvPr>
        </p:nvSpPr>
        <p:spPr>
          <a:xfrm>
            <a:off x="5873175" y="1803504"/>
            <a:ext cx="2199300" cy="39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A7B17"/>
          </p15:clr>
        </p15:guide>
        <p15:guide id="2" pos="2880">
          <p15:clr>
            <a:srgbClr val="FA7B17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2">
  <p:cSld name="CUSTOM_5">
    <p:bg>
      <p:bgPr>
        <a:solidFill>
          <a:schemeClr val="lt1"/>
        </a:solidFill>
        <a:effectLst/>
      </p:bgPr>
    </p:bg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oogle Shape;162;p24"/>
          <p:cNvGrpSpPr/>
          <p:nvPr/>
        </p:nvGrpSpPr>
        <p:grpSpPr>
          <a:xfrm>
            <a:off x="2000233" y="62"/>
            <a:ext cx="5143540" cy="5143540"/>
            <a:chOff x="2383346" y="722475"/>
            <a:chExt cx="802800" cy="802800"/>
          </a:xfrm>
        </p:grpSpPr>
        <p:sp>
          <p:nvSpPr>
            <p:cNvPr id="163" name="Google Shape;163;p24"/>
            <p:cNvSpPr/>
            <p:nvPr/>
          </p:nvSpPr>
          <p:spPr>
            <a:xfrm rot="-2700000">
              <a:off x="2500914" y="840042"/>
              <a:ext cx="567665" cy="567665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  <a:effectLst>
              <a:outerShdw blurRad="57150" dist="9525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4"/>
            <p:cNvSpPr/>
            <p:nvPr/>
          </p:nvSpPr>
          <p:spPr>
            <a:xfrm>
              <a:off x="2500914" y="840067"/>
              <a:ext cx="567600" cy="5676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blurRad="57150" dist="9525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" name="Google Shape;165;p24"/>
          <p:cNvGrpSpPr/>
          <p:nvPr/>
        </p:nvGrpSpPr>
        <p:grpSpPr>
          <a:xfrm>
            <a:off x="-3143317" y="62"/>
            <a:ext cx="5143540" cy="5143540"/>
            <a:chOff x="2383346" y="722475"/>
            <a:chExt cx="802800" cy="802800"/>
          </a:xfrm>
        </p:grpSpPr>
        <p:sp>
          <p:nvSpPr>
            <p:cNvPr id="166" name="Google Shape;166;p24"/>
            <p:cNvSpPr/>
            <p:nvPr/>
          </p:nvSpPr>
          <p:spPr>
            <a:xfrm rot="-2700000">
              <a:off x="2500914" y="840042"/>
              <a:ext cx="567665" cy="567665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  <a:effectLst>
              <a:outerShdw blurRad="57150" dist="9525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4"/>
            <p:cNvSpPr/>
            <p:nvPr/>
          </p:nvSpPr>
          <p:spPr>
            <a:xfrm>
              <a:off x="2500914" y="840067"/>
              <a:ext cx="567600" cy="5676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blurRad="57150" dist="9525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8" name="Google Shape;168;p24"/>
          <p:cNvGrpSpPr/>
          <p:nvPr/>
        </p:nvGrpSpPr>
        <p:grpSpPr>
          <a:xfrm>
            <a:off x="7143833" y="62"/>
            <a:ext cx="5143540" cy="5143540"/>
            <a:chOff x="2383346" y="722475"/>
            <a:chExt cx="802800" cy="802800"/>
          </a:xfrm>
        </p:grpSpPr>
        <p:sp>
          <p:nvSpPr>
            <p:cNvPr id="169" name="Google Shape;169;p24"/>
            <p:cNvSpPr/>
            <p:nvPr/>
          </p:nvSpPr>
          <p:spPr>
            <a:xfrm rot="-2700000">
              <a:off x="2500914" y="840042"/>
              <a:ext cx="567665" cy="567665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  <a:effectLst>
              <a:outerShdw blurRad="57150" dist="9525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4"/>
            <p:cNvSpPr/>
            <p:nvPr/>
          </p:nvSpPr>
          <p:spPr>
            <a:xfrm>
              <a:off x="2500914" y="840067"/>
              <a:ext cx="567600" cy="5676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blurRad="57150" dist="9525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1" name="Google Shape;171;p24"/>
          <p:cNvSpPr txBox="1">
            <a:spLocks noGrp="1"/>
          </p:cNvSpPr>
          <p:nvPr>
            <p:ph type="title"/>
          </p:nvPr>
        </p:nvSpPr>
        <p:spPr>
          <a:xfrm>
            <a:off x="2778200" y="1657350"/>
            <a:ext cx="3587700" cy="104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50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24"/>
          <p:cNvSpPr txBox="1">
            <a:spLocks noGrp="1"/>
          </p:cNvSpPr>
          <p:nvPr>
            <p:ph type="subTitle" idx="1"/>
          </p:nvPr>
        </p:nvSpPr>
        <p:spPr>
          <a:xfrm>
            <a:off x="2778150" y="2698950"/>
            <a:ext cx="3587700" cy="78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CUSTOM_6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5"/>
          <p:cNvSpPr txBox="1">
            <a:spLocks noGrp="1"/>
          </p:cNvSpPr>
          <p:nvPr>
            <p:ph type="subTitle" idx="1"/>
          </p:nvPr>
        </p:nvSpPr>
        <p:spPr>
          <a:xfrm>
            <a:off x="2315700" y="3656288"/>
            <a:ext cx="4512600" cy="4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75" name="Google Shape;175;p25"/>
          <p:cNvSpPr txBox="1">
            <a:spLocks noGrp="1"/>
          </p:cNvSpPr>
          <p:nvPr>
            <p:ph type="title"/>
          </p:nvPr>
        </p:nvSpPr>
        <p:spPr>
          <a:xfrm>
            <a:off x="2691600" y="2023988"/>
            <a:ext cx="3760800" cy="1584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176" name="Google Shape;176;p25"/>
          <p:cNvSpPr txBox="1">
            <a:spLocks noGrp="1"/>
          </p:cNvSpPr>
          <p:nvPr>
            <p:ph type="title" idx="2" hasCustomPrompt="1"/>
          </p:nvPr>
        </p:nvSpPr>
        <p:spPr>
          <a:xfrm>
            <a:off x="3464250" y="1011088"/>
            <a:ext cx="2215500" cy="91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5000">
                <a:solidFill>
                  <a:schemeClr val="l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CUSTOM_7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6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9" name="Google Shape;179;p26"/>
          <p:cNvSpPr txBox="1">
            <a:spLocks noGrp="1"/>
          </p:cNvSpPr>
          <p:nvPr>
            <p:ph type="subTitle" idx="1"/>
          </p:nvPr>
        </p:nvSpPr>
        <p:spPr>
          <a:xfrm>
            <a:off x="5930175" y="2395725"/>
            <a:ext cx="2274600" cy="99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80" name="Google Shape;180;p26"/>
          <p:cNvSpPr txBox="1">
            <a:spLocks noGrp="1"/>
          </p:cNvSpPr>
          <p:nvPr>
            <p:ph type="subTitle" idx="2"/>
          </p:nvPr>
        </p:nvSpPr>
        <p:spPr>
          <a:xfrm>
            <a:off x="3336250" y="2395725"/>
            <a:ext cx="2274600" cy="99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81" name="Google Shape;181;p26"/>
          <p:cNvSpPr txBox="1">
            <a:spLocks noGrp="1"/>
          </p:cNvSpPr>
          <p:nvPr>
            <p:ph type="subTitle" idx="3"/>
          </p:nvPr>
        </p:nvSpPr>
        <p:spPr>
          <a:xfrm>
            <a:off x="5930175" y="2038725"/>
            <a:ext cx="2274600" cy="35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9pPr>
          </a:lstStyle>
          <a:p>
            <a:endParaRPr/>
          </a:p>
        </p:txBody>
      </p:sp>
      <p:sp>
        <p:nvSpPr>
          <p:cNvPr id="182" name="Google Shape;182;p26"/>
          <p:cNvSpPr txBox="1">
            <a:spLocks noGrp="1"/>
          </p:cNvSpPr>
          <p:nvPr>
            <p:ph type="subTitle" idx="4"/>
          </p:nvPr>
        </p:nvSpPr>
        <p:spPr>
          <a:xfrm>
            <a:off x="3336250" y="2038725"/>
            <a:ext cx="2274600" cy="35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9pPr>
          </a:lstStyle>
          <a:p>
            <a:endParaRPr/>
          </a:p>
        </p:txBody>
      </p:sp>
      <p:grpSp>
        <p:nvGrpSpPr>
          <p:cNvPr id="183" name="Google Shape;183;p26"/>
          <p:cNvGrpSpPr/>
          <p:nvPr/>
        </p:nvGrpSpPr>
        <p:grpSpPr>
          <a:xfrm>
            <a:off x="-1400261" y="460943"/>
            <a:ext cx="6463119" cy="6173517"/>
            <a:chOff x="1515350" y="2158725"/>
            <a:chExt cx="2305375" cy="2202075"/>
          </a:xfrm>
        </p:grpSpPr>
        <p:sp>
          <p:nvSpPr>
            <p:cNvPr id="184" name="Google Shape;184;p26"/>
            <p:cNvSpPr/>
            <p:nvPr/>
          </p:nvSpPr>
          <p:spPr>
            <a:xfrm>
              <a:off x="2256525" y="3440725"/>
              <a:ext cx="770650" cy="412275"/>
            </a:xfrm>
            <a:custGeom>
              <a:avLst/>
              <a:gdLst/>
              <a:ahLst/>
              <a:cxnLst/>
              <a:rect l="l" t="t" r="r" b="b"/>
              <a:pathLst>
                <a:path w="30826" h="16491" extrusionOk="0">
                  <a:moveTo>
                    <a:pt x="12395" y="1"/>
                  </a:moveTo>
                  <a:lnTo>
                    <a:pt x="12395" y="5966"/>
                  </a:lnTo>
                  <a:cubicBezTo>
                    <a:pt x="11823" y="5716"/>
                    <a:pt x="11168" y="5585"/>
                    <a:pt x="10502" y="5585"/>
                  </a:cubicBezTo>
                  <a:cubicBezTo>
                    <a:pt x="9752" y="5585"/>
                    <a:pt x="9037" y="5751"/>
                    <a:pt x="8418" y="6049"/>
                  </a:cubicBezTo>
                  <a:cubicBezTo>
                    <a:pt x="7525" y="5156"/>
                    <a:pt x="6287" y="4597"/>
                    <a:pt x="4929" y="4597"/>
                  </a:cubicBezTo>
                  <a:cubicBezTo>
                    <a:pt x="2203" y="4597"/>
                    <a:pt x="0" y="6799"/>
                    <a:pt x="0" y="9526"/>
                  </a:cubicBezTo>
                  <a:cubicBezTo>
                    <a:pt x="0" y="12252"/>
                    <a:pt x="2203" y="14455"/>
                    <a:pt x="4929" y="14455"/>
                  </a:cubicBezTo>
                  <a:cubicBezTo>
                    <a:pt x="5680" y="14455"/>
                    <a:pt x="6394" y="14288"/>
                    <a:pt x="7013" y="13991"/>
                  </a:cubicBezTo>
                  <a:cubicBezTo>
                    <a:pt x="7906" y="14884"/>
                    <a:pt x="9144" y="15431"/>
                    <a:pt x="10502" y="15431"/>
                  </a:cubicBezTo>
                  <a:cubicBezTo>
                    <a:pt x="13216" y="15431"/>
                    <a:pt x="15419" y="13229"/>
                    <a:pt x="15419" y="10514"/>
                  </a:cubicBezTo>
                  <a:cubicBezTo>
                    <a:pt x="15419" y="10347"/>
                    <a:pt x="15407" y="10181"/>
                    <a:pt x="15395" y="10014"/>
                  </a:cubicBezTo>
                  <a:lnTo>
                    <a:pt x="16121" y="10014"/>
                  </a:lnTo>
                  <a:cubicBezTo>
                    <a:pt x="15955" y="10514"/>
                    <a:pt x="15871" y="11026"/>
                    <a:pt x="15871" y="11562"/>
                  </a:cubicBezTo>
                  <a:cubicBezTo>
                    <a:pt x="15871" y="14288"/>
                    <a:pt x="18074" y="16491"/>
                    <a:pt x="20801" y="16491"/>
                  </a:cubicBezTo>
                  <a:cubicBezTo>
                    <a:pt x="22622" y="16491"/>
                    <a:pt x="24206" y="15491"/>
                    <a:pt x="25063" y="14026"/>
                  </a:cubicBezTo>
                  <a:cubicBezTo>
                    <a:pt x="25337" y="14062"/>
                    <a:pt x="25623" y="14098"/>
                    <a:pt x="25896" y="14098"/>
                  </a:cubicBezTo>
                  <a:cubicBezTo>
                    <a:pt x="28623" y="14098"/>
                    <a:pt x="30826" y="11895"/>
                    <a:pt x="30826" y="9169"/>
                  </a:cubicBezTo>
                  <a:cubicBezTo>
                    <a:pt x="30826" y="6442"/>
                    <a:pt x="28623" y="4263"/>
                    <a:pt x="25920" y="4263"/>
                  </a:cubicBezTo>
                  <a:cubicBezTo>
                    <a:pt x="24099" y="4263"/>
                    <a:pt x="22503" y="5251"/>
                    <a:pt x="21646" y="6728"/>
                  </a:cubicBezTo>
                  <a:cubicBezTo>
                    <a:pt x="21372" y="6680"/>
                    <a:pt x="21098" y="6656"/>
                    <a:pt x="20812" y="6656"/>
                  </a:cubicBezTo>
                  <a:cubicBezTo>
                    <a:pt x="20693" y="6656"/>
                    <a:pt x="20574" y="6656"/>
                    <a:pt x="20443" y="6668"/>
                  </a:cubicBezTo>
                  <a:lnTo>
                    <a:pt x="2044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6"/>
            <p:cNvSpPr/>
            <p:nvPr/>
          </p:nvSpPr>
          <p:spPr>
            <a:xfrm>
              <a:off x="1857075" y="3431200"/>
              <a:ext cx="1621350" cy="516750"/>
            </a:xfrm>
            <a:custGeom>
              <a:avLst/>
              <a:gdLst/>
              <a:ahLst/>
              <a:cxnLst/>
              <a:rect l="l" t="t" r="r" b="b"/>
              <a:pathLst>
                <a:path w="64854" h="20670" extrusionOk="0">
                  <a:moveTo>
                    <a:pt x="28908" y="1"/>
                  </a:moveTo>
                  <a:lnTo>
                    <a:pt x="28908" y="11097"/>
                  </a:lnTo>
                  <a:cubicBezTo>
                    <a:pt x="28075" y="10538"/>
                    <a:pt x="27063" y="10204"/>
                    <a:pt x="25980" y="10204"/>
                  </a:cubicBezTo>
                  <a:cubicBezTo>
                    <a:pt x="24706" y="10204"/>
                    <a:pt x="23527" y="10669"/>
                    <a:pt x="22622" y="11443"/>
                  </a:cubicBezTo>
                  <a:cubicBezTo>
                    <a:pt x="21669" y="10121"/>
                    <a:pt x="20122" y="9240"/>
                    <a:pt x="18360" y="9240"/>
                  </a:cubicBezTo>
                  <a:cubicBezTo>
                    <a:pt x="17764" y="9240"/>
                    <a:pt x="17181" y="9347"/>
                    <a:pt x="16645" y="9526"/>
                  </a:cubicBezTo>
                  <a:cubicBezTo>
                    <a:pt x="15978" y="7418"/>
                    <a:pt x="14002" y="5894"/>
                    <a:pt x="11680" y="5894"/>
                  </a:cubicBezTo>
                  <a:cubicBezTo>
                    <a:pt x="10192" y="5894"/>
                    <a:pt x="8870" y="6513"/>
                    <a:pt x="7918" y="7502"/>
                  </a:cubicBezTo>
                  <a:cubicBezTo>
                    <a:pt x="7120" y="7025"/>
                    <a:pt x="6203" y="6740"/>
                    <a:pt x="5215" y="6740"/>
                  </a:cubicBezTo>
                  <a:cubicBezTo>
                    <a:pt x="2334" y="6740"/>
                    <a:pt x="0" y="9073"/>
                    <a:pt x="0" y="11967"/>
                  </a:cubicBezTo>
                  <a:cubicBezTo>
                    <a:pt x="0" y="14848"/>
                    <a:pt x="2334" y="17181"/>
                    <a:pt x="5215" y="17181"/>
                  </a:cubicBezTo>
                  <a:cubicBezTo>
                    <a:pt x="6703" y="17181"/>
                    <a:pt x="8037" y="16562"/>
                    <a:pt x="8989" y="15574"/>
                  </a:cubicBezTo>
                  <a:cubicBezTo>
                    <a:pt x="9775" y="16050"/>
                    <a:pt x="10692" y="16336"/>
                    <a:pt x="11680" y="16336"/>
                  </a:cubicBezTo>
                  <a:cubicBezTo>
                    <a:pt x="12275" y="16336"/>
                    <a:pt x="12859" y="16229"/>
                    <a:pt x="13395" y="16050"/>
                  </a:cubicBezTo>
                  <a:cubicBezTo>
                    <a:pt x="14061" y="18158"/>
                    <a:pt x="16038" y="19682"/>
                    <a:pt x="18360" y="19682"/>
                  </a:cubicBezTo>
                  <a:cubicBezTo>
                    <a:pt x="19645" y="19682"/>
                    <a:pt x="20812" y="19229"/>
                    <a:pt x="21729" y="18467"/>
                  </a:cubicBezTo>
                  <a:cubicBezTo>
                    <a:pt x="22682" y="19789"/>
                    <a:pt x="24229" y="20670"/>
                    <a:pt x="25980" y="20670"/>
                  </a:cubicBezTo>
                  <a:cubicBezTo>
                    <a:pt x="27063" y="20670"/>
                    <a:pt x="28075" y="20337"/>
                    <a:pt x="28908" y="19777"/>
                  </a:cubicBezTo>
                  <a:lnTo>
                    <a:pt x="28908" y="20634"/>
                  </a:lnTo>
                  <a:lnTo>
                    <a:pt x="35933" y="20634"/>
                  </a:lnTo>
                  <a:lnTo>
                    <a:pt x="35933" y="19777"/>
                  </a:lnTo>
                  <a:cubicBezTo>
                    <a:pt x="36779" y="20337"/>
                    <a:pt x="37779" y="20670"/>
                    <a:pt x="38874" y="20670"/>
                  </a:cubicBezTo>
                  <a:cubicBezTo>
                    <a:pt x="40624" y="20670"/>
                    <a:pt x="42172" y="19801"/>
                    <a:pt x="43125" y="18467"/>
                  </a:cubicBezTo>
                  <a:cubicBezTo>
                    <a:pt x="44041" y="19229"/>
                    <a:pt x="45208" y="19682"/>
                    <a:pt x="46494" y="19682"/>
                  </a:cubicBezTo>
                  <a:cubicBezTo>
                    <a:pt x="48816" y="19682"/>
                    <a:pt x="50792" y="18170"/>
                    <a:pt x="51459" y="16050"/>
                  </a:cubicBezTo>
                  <a:cubicBezTo>
                    <a:pt x="51995" y="16253"/>
                    <a:pt x="52578" y="16336"/>
                    <a:pt x="53173" y="16336"/>
                  </a:cubicBezTo>
                  <a:cubicBezTo>
                    <a:pt x="54162" y="16336"/>
                    <a:pt x="55090" y="16074"/>
                    <a:pt x="55864" y="15574"/>
                  </a:cubicBezTo>
                  <a:cubicBezTo>
                    <a:pt x="56817" y="16574"/>
                    <a:pt x="58162" y="17181"/>
                    <a:pt x="59639" y="17181"/>
                  </a:cubicBezTo>
                  <a:cubicBezTo>
                    <a:pt x="62520" y="17181"/>
                    <a:pt x="64853" y="14848"/>
                    <a:pt x="64853" y="11967"/>
                  </a:cubicBezTo>
                  <a:cubicBezTo>
                    <a:pt x="64853" y="9073"/>
                    <a:pt x="62508" y="6740"/>
                    <a:pt x="59639" y="6740"/>
                  </a:cubicBezTo>
                  <a:cubicBezTo>
                    <a:pt x="58650" y="6740"/>
                    <a:pt x="57710" y="7002"/>
                    <a:pt x="56936" y="7502"/>
                  </a:cubicBezTo>
                  <a:cubicBezTo>
                    <a:pt x="55983" y="6502"/>
                    <a:pt x="54650" y="5894"/>
                    <a:pt x="53173" y="5894"/>
                  </a:cubicBezTo>
                  <a:cubicBezTo>
                    <a:pt x="50852" y="5894"/>
                    <a:pt x="48875" y="7406"/>
                    <a:pt x="48209" y="9526"/>
                  </a:cubicBezTo>
                  <a:cubicBezTo>
                    <a:pt x="47673" y="9323"/>
                    <a:pt x="47089" y="9240"/>
                    <a:pt x="46494" y="9240"/>
                  </a:cubicBezTo>
                  <a:cubicBezTo>
                    <a:pt x="44732" y="9240"/>
                    <a:pt x="43184" y="10097"/>
                    <a:pt x="42232" y="11443"/>
                  </a:cubicBezTo>
                  <a:cubicBezTo>
                    <a:pt x="41327" y="10681"/>
                    <a:pt x="40148" y="10204"/>
                    <a:pt x="38874" y="10204"/>
                  </a:cubicBezTo>
                  <a:cubicBezTo>
                    <a:pt x="37791" y="10204"/>
                    <a:pt x="36779" y="10538"/>
                    <a:pt x="35933" y="11097"/>
                  </a:cubicBezTo>
                  <a:lnTo>
                    <a:pt x="3593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6"/>
            <p:cNvSpPr/>
            <p:nvPr/>
          </p:nvSpPr>
          <p:spPr>
            <a:xfrm>
              <a:off x="1515350" y="3438050"/>
              <a:ext cx="2305375" cy="922750"/>
            </a:xfrm>
            <a:custGeom>
              <a:avLst/>
              <a:gdLst/>
              <a:ahLst/>
              <a:cxnLst/>
              <a:rect l="l" t="t" r="r" b="b"/>
              <a:pathLst>
                <a:path w="92215" h="36910" extrusionOk="0">
                  <a:moveTo>
                    <a:pt x="80451" y="12240"/>
                  </a:moveTo>
                  <a:cubicBezTo>
                    <a:pt x="78284" y="12240"/>
                    <a:pt x="76260" y="12824"/>
                    <a:pt x="74522" y="13848"/>
                  </a:cubicBezTo>
                  <a:cubicBezTo>
                    <a:pt x="73248" y="12550"/>
                    <a:pt x="71474" y="11764"/>
                    <a:pt x="69521" y="11764"/>
                  </a:cubicBezTo>
                  <a:cubicBezTo>
                    <a:pt x="66557" y="11764"/>
                    <a:pt x="64033" y="13598"/>
                    <a:pt x="62985" y="16181"/>
                  </a:cubicBezTo>
                  <a:cubicBezTo>
                    <a:pt x="61770" y="15181"/>
                    <a:pt x="60223" y="14586"/>
                    <a:pt x="58544" y="14586"/>
                  </a:cubicBezTo>
                  <a:cubicBezTo>
                    <a:pt x="56496" y="14586"/>
                    <a:pt x="54674" y="15455"/>
                    <a:pt x="53388" y="16836"/>
                  </a:cubicBezTo>
                  <a:cubicBezTo>
                    <a:pt x="52745" y="16467"/>
                    <a:pt x="52007" y="16253"/>
                    <a:pt x="51198" y="16253"/>
                  </a:cubicBezTo>
                  <a:cubicBezTo>
                    <a:pt x="50197" y="16253"/>
                    <a:pt x="49281" y="16598"/>
                    <a:pt x="48543" y="17169"/>
                  </a:cubicBezTo>
                  <a:lnTo>
                    <a:pt x="48543" y="1"/>
                  </a:lnTo>
                  <a:lnTo>
                    <a:pt x="43661" y="1"/>
                  </a:lnTo>
                  <a:lnTo>
                    <a:pt x="43661" y="17146"/>
                  </a:lnTo>
                  <a:cubicBezTo>
                    <a:pt x="42911" y="16586"/>
                    <a:pt x="41994" y="16241"/>
                    <a:pt x="40994" y="16241"/>
                  </a:cubicBezTo>
                  <a:cubicBezTo>
                    <a:pt x="40184" y="16241"/>
                    <a:pt x="39446" y="16455"/>
                    <a:pt x="38803" y="16824"/>
                  </a:cubicBezTo>
                  <a:cubicBezTo>
                    <a:pt x="37529" y="15443"/>
                    <a:pt x="35684" y="14574"/>
                    <a:pt x="33660" y="14574"/>
                  </a:cubicBezTo>
                  <a:cubicBezTo>
                    <a:pt x="31957" y="14574"/>
                    <a:pt x="30409" y="15169"/>
                    <a:pt x="29207" y="16169"/>
                  </a:cubicBezTo>
                  <a:cubicBezTo>
                    <a:pt x="28159" y="13574"/>
                    <a:pt x="25635" y="11752"/>
                    <a:pt x="22670" y="11752"/>
                  </a:cubicBezTo>
                  <a:cubicBezTo>
                    <a:pt x="20718" y="11752"/>
                    <a:pt x="18955" y="12550"/>
                    <a:pt x="17670" y="13836"/>
                  </a:cubicBezTo>
                  <a:cubicBezTo>
                    <a:pt x="15931" y="12800"/>
                    <a:pt x="13907" y="12228"/>
                    <a:pt x="11752" y="12228"/>
                  </a:cubicBezTo>
                  <a:cubicBezTo>
                    <a:pt x="5263" y="12228"/>
                    <a:pt x="1" y="17479"/>
                    <a:pt x="1" y="23968"/>
                  </a:cubicBezTo>
                  <a:cubicBezTo>
                    <a:pt x="1" y="30457"/>
                    <a:pt x="5263" y="35707"/>
                    <a:pt x="11740" y="35707"/>
                  </a:cubicBezTo>
                  <a:cubicBezTo>
                    <a:pt x="15717" y="35707"/>
                    <a:pt x="19229" y="33731"/>
                    <a:pt x="21361" y="30707"/>
                  </a:cubicBezTo>
                  <a:cubicBezTo>
                    <a:pt x="21658" y="34171"/>
                    <a:pt x="24575" y="36910"/>
                    <a:pt x="28111" y="36910"/>
                  </a:cubicBezTo>
                  <a:cubicBezTo>
                    <a:pt x="31874" y="36910"/>
                    <a:pt x="34898" y="33874"/>
                    <a:pt x="34898" y="30123"/>
                  </a:cubicBezTo>
                  <a:cubicBezTo>
                    <a:pt x="34898" y="29588"/>
                    <a:pt x="34850" y="29076"/>
                    <a:pt x="34719" y="28564"/>
                  </a:cubicBezTo>
                  <a:cubicBezTo>
                    <a:pt x="34934" y="28540"/>
                    <a:pt x="35124" y="28492"/>
                    <a:pt x="35315" y="28445"/>
                  </a:cubicBezTo>
                  <a:cubicBezTo>
                    <a:pt x="35946" y="31552"/>
                    <a:pt x="38684" y="33898"/>
                    <a:pt x="41970" y="33898"/>
                  </a:cubicBezTo>
                  <a:cubicBezTo>
                    <a:pt x="43911" y="33898"/>
                    <a:pt x="45649" y="33088"/>
                    <a:pt x="46888" y="31790"/>
                  </a:cubicBezTo>
                  <a:cubicBezTo>
                    <a:pt x="47971" y="32528"/>
                    <a:pt x="49269" y="32957"/>
                    <a:pt x="50686" y="32957"/>
                  </a:cubicBezTo>
                  <a:cubicBezTo>
                    <a:pt x="53615" y="32957"/>
                    <a:pt x="56115" y="31100"/>
                    <a:pt x="57044" y="28504"/>
                  </a:cubicBezTo>
                  <a:cubicBezTo>
                    <a:pt x="57544" y="28611"/>
                    <a:pt x="58032" y="28671"/>
                    <a:pt x="58556" y="28671"/>
                  </a:cubicBezTo>
                  <a:cubicBezTo>
                    <a:pt x="58818" y="28671"/>
                    <a:pt x="59080" y="28659"/>
                    <a:pt x="59330" y="28623"/>
                  </a:cubicBezTo>
                  <a:cubicBezTo>
                    <a:pt x="60008" y="31647"/>
                    <a:pt x="62723" y="33910"/>
                    <a:pt x="65949" y="33910"/>
                  </a:cubicBezTo>
                  <a:cubicBezTo>
                    <a:pt x="68128" y="33910"/>
                    <a:pt x="70045" y="32897"/>
                    <a:pt x="71295" y="31302"/>
                  </a:cubicBezTo>
                  <a:cubicBezTo>
                    <a:pt x="73450" y="33993"/>
                    <a:pt x="76760" y="35743"/>
                    <a:pt x="80475" y="35743"/>
                  </a:cubicBezTo>
                  <a:cubicBezTo>
                    <a:pt x="86964" y="35743"/>
                    <a:pt x="92215" y="30481"/>
                    <a:pt x="92215" y="23992"/>
                  </a:cubicBezTo>
                  <a:cubicBezTo>
                    <a:pt x="92215" y="17503"/>
                    <a:pt x="86940" y="12240"/>
                    <a:pt x="80451" y="1224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6"/>
            <p:cNvSpPr/>
            <p:nvPr/>
          </p:nvSpPr>
          <p:spPr>
            <a:xfrm>
              <a:off x="2519350" y="2158725"/>
              <a:ext cx="147950" cy="1098075"/>
            </a:xfrm>
            <a:custGeom>
              <a:avLst/>
              <a:gdLst/>
              <a:ahLst/>
              <a:cxnLst/>
              <a:rect l="l" t="t" r="r" b="b"/>
              <a:pathLst>
                <a:path w="5918" h="43923" extrusionOk="0">
                  <a:moveTo>
                    <a:pt x="5918" y="1"/>
                  </a:moveTo>
                  <a:cubicBezTo>
                    <a:pt x="5918" y="1"/>
                    <a:pt x="1" y="1251"/>
                    <a:pt x="1" y="11312"/>
                  </a:cubicBezTo>
                  <a:lnTo>
                    <a:pt x="1" y="43923"/>
                  </a:lnTo>
                  <a:lnTo>
                    <a:pt x="5918" y="43923"/>
                  </a:lnTo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6"/>
            <p:cNvSpPr/>
            <p:nvPr/>
          </p:nvSpPr>
          <p:spPr>
            <a:xfrm>
              <a:off x="2667275" y="2158725"/>
              <a:ext cx="148275" cy="1098075"/>
            </a:xfrm>
            <a:custGeom>
              <a:avLst/>
              <a:gdLst/>
              <a:ahLst/>
              <a:cxnLst/>
              <a:rect l="l" t="t" r="r" b="b"/>
              <a:pathLst>
                <a:path w="5931" h="43923" extrusionOk="0">
                  <a:moveTo>
                    <a:pt x="1" y="1"/>
                  </a:moveTo>
                  <a:cubicBezTo>
                    <a:pt x="1" y="1"/>
                    <a:pt x="5930" y="1251"/>
                    <a:pt x="5930" y="11312"/>
                  </a:cubicBezTo>
                  <a:lnTo>
                    <a:pt x="5930" y="43923"/>
                  </a:lnTo>
                  <a:lnTo>
                    <a:pt x="1" y="4392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6"/>
            <p:cNvSpPr/>
            <p:nvPr/>
          </p:nvSpPr>
          <p:spPr>
            <a:xfrm>
              <a:off x="2398500" y="2608200"/>
              <a:ext cx="95875" cy="789100"/>
            </a:xfrm>
            <a:custGeom>
              <a:avLst/>
              <a:gdLst/>
              <a:ahLst/>
              <a:cxnLst/>
              <a:rect l="l" t="t" r="r" b="b"/>
              <a:pathLst>
                <a:path w="3835" h="31564" extrusionOk="0">
                  <a:moveTo>
                    <a:pt x="1917" y="0"/>
                  </a:moveTo>
                  <a:cubicBezTo>
                    <a:pt x="1691" y="0"/>
                    <a:pt x="1489" y="36"/>
                    <a:pt x="1275" y="95"/>
                  </a:cubicBezTo>
                  <a:cubicBezTo>
                    <a:pt x="536" y="369"/>
                    <a:pt x="1" y="1072"/>
                    <a:pt x="1" y="1905"/>
                  </a:cubicBezTo>
                  <a:lnTo>
                    <a:pt x="1" y="31563"/>
                  </a:lnTo>
                  <a:lnTo>
                    <a:pt x="3834" y="31563"/>
                  </a:lnTo>
                  <a:lnTo>
                    <a:pt x="3834" y="1905"/>
                  </a:lnTo>
                  <a:cubicBezTo>
                    <a:pt x="3834" y="1072"/>
                    <a:pt x="3299" y="357"/>
                    <a:pt x="2549" y="95"/>
                  </a:cubicBezTo>
                  <a:cubicBezTo>
                    <a:pt x="2358" y="24"/>
                    <a:pt x="2144" y="0"/>
                    <a:pt x="1917" y="0"/>
                  </a:cubicBezTo>
                  <a:close/>
                </a:path>
              </a:pathLst>
            </a:custGeom>
            <a:solidFill>
              <a:srgbClr val="5D9AB4"/>
            </a:solidFill>
            <a:ln>
              <a:noFill/>
            </a:ln>
            <a:effectLst>
              <a:outerShdw blurRad="5715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6"/>
            <p:cNvSpPr/>
            <p:nvPr/>
          </p:nvSpPr>
          <p:spPr>
            <a:xfrm>
              <a:off x="2398500" y="2610575"/>
              <a:ext cx="31875" cy="786725"/>
            </a:xfrm>
            <a:custGeom>
              <a:avLst/>
              <a:gdLst/>
              <a:ahLst/>
              <a:cxnLst/>
              <a:rect l="l" t="t" r="r" b="b"/>
              <a:pathLst>
                <a:path w="1275" h="31469" extrusionOk="0">
                  <a:moveTo>
                    <a:pt x="1275" y="0"/>
                  </a:moveTo>
                  <a:cubicBezTo>
                    <a:pt x="536" y="274"/>
                    <a:pt x="1" y="977"/>
                    <a:pt x="1" y="1810"/>
                  </a:cubicBezTo>
                  <a:lnTo>
                    <a:pt x="1" y="31468"/>
                  </a:lnTo>
                  <a:lnTo>
                    <a:pt x="1275" y="31468"/>
                  </a:lnTo>
                  <a:lnTo>
                    <a:pt x="12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6"/>
            <p:cNvSpPr/>
            <p:nvPr/>
          </p:nvSpPr>
          <p:spPr>
            <a:xfrm>
              <a:off x="2462200" y="2610575"/>
              <a:ext cx="32175" cy="786725"/>
            </a:xfrm>
            <a:custGeom>
              <a:avLst/>
              <a:gdLst/>
              <a:ahLst/>
              <a:cxnLst/>
              <a:rect l="l" t="t" r="r" b="b"/>
              <a:pathLst>
                <a:path w="1287" h="31469" extrusionOk="0">
                  <a:moveTo>
                    <a:pt x="1" y="0"/>
                  </a:moveTo>
                  <a:lnTo>
                    <a:pt x="1" y="31468"/>
                  </a:lnTo>
                  <a:lnTo>
                    <a:pt x="1286" y="31468"/>
                  </a:lnTo>
                  <a:lnTo>
                    <a:pt x="1286" y="1810"/>
                  </a:lnTo>
                  <a:cubicBezTo>
                    <a:pt x="1286" y="977"/>
                    <a:pt x="751" y="262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6"/>
            <p:cNvSpPr/>
            <p:nvPr/>
          </p:nvSpPr>
          <p:spPr>
            <a:xfrm>
              <a:off x="2430350" y="2608025"/>
              <a:ext cx="32175" cy="789275"/>
            </a:xfrm>
            <a:custGeom>
              <a:avLst/>
              <a:gdLst/>
              <a:ahLst/>
              <a:cxnLst/>
              <a:rect l="l" t="t" r="r" b="b"/>
              <a:pathLst>
                <a:path w="1287" h="31571" extrusionOk="0">
                  <a:moveTo>
                    <a:pt x="525" y="1"/>
                  </a:moveTo>
                  <a:cubicBezTo>
                    <a:pt x="345" y="1"/>
                    <a:pt x="177" y="44"/>
                    <a:pt x="1" y="102"/>
                  </a:cubicBezTo>
                  <a:lnTo>
                    <a:pt x="1" y="31570"/>
                  </a:lnTo>
                  <a:lnTo>
                    <a:pt x="1286" y="31570"/>
                  </a:lnTo>
                  <a:lnTo>
                    <a:pt x="1286" y="102"/>
                  </a:lnTo>
                  <a:cubicBezTo>
                    <a:pt x="1084" y="31"/>
                    <a:pt x="870" y="7"/>
                    <a:pt x="643" y="7"/>
                  </a:cubicBezTo>
                  <a:cubicBezTo>
                    <a:pt x="603" y="3"/>
                    <a:pt x="564" y="1"/>
                    <a:pt x="5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6"/>
            <p:cNvSpPr/>
            <p:nvPr/>
          </p:nvSpPr>
          <p:spPr>
            <a:xfrm>
              <a:off x="2840525" y="2608200"/>
              <a:ext cx="95875" cy="789100"/>
            </a:xfrm>
            <a:custGeom>
              <a:avLst/>
              <a:gdLst/>
              <a:ahLst/>
              <a:cxnLst/>
              <a:rect l="l" t="t" r="r" b="b"/>
              <a:pathLst>
                <a:path w="3835" h="31564" extrusionOk="0">
                  <a:moveTo>
                    <a:pt x="1917" y="0"/>
                  </a:moveTo>
                  <a:cubicBezTo>
                    <a:pt x="1691" y="0"/>
                    <a:pt x="1489" y="36"/>
                    <a:pt x="1274" y="95"/>
                  </a:cubicBezTo>
                  <a:cubicBezTo>
                    <a:pt x="536" y="369"/>
                    <a:pt x="0" y="1072"/>
                    <a:pt x="0" y="1905"/>
                  </a:cubicBezTo>
                  <a:lnTo>
                    <a:pt x="0" y="31563"/>
                  </a:lnTo>
                  <a:lnTo>
                    <a:pt x="3834" y="31563"/>
                  </a:lnTo>
                  <a:lnTo>
                    <a:pt x="3834" y="1905"/>
                  </a:lnTo>
                  <a:cubicBezTo>
                    <a:pt x="3822" y="1072"/>
                    <a:pt x="3298" y="357"/>
                    <a:pt x="2560" y="95"/>
                  </a:cubicBezTo>
                  <a:cubicBezTo>
                    <a:pt x="2358" y="24"/>
                    <a:pt x="2143" y="0"/>
                    <a:pt x="1917" y="0"/>
                  </a:cubicBezTo>
                  <a:close/>
                </a:path>
              </a:pathLst>
            </a:custGeom>
            <a:solidFill>
              <a:srgbClr val="5D9AB4"/>
            </a:solidFill>
            <a:ln>
              <a:noFill/>
            </a:ln>
            <a:effectLst>
              <a:outerShdw blurRad="5715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6"/>
            <p:cNvSpPr/>
            <p:nvPr/>
          </p:nvSpPr>
          <p:spPr>
            <a:xfrm>
              <a:off x="2840525" y="2610575"/>
              <a:ext cx="31875" cy="786725"/>
            </a:xfrm>
            <a:custGeom>
              <a:avLst/>
              <a:gdLst/>
              <a:ahLst/>
              <a:cxnLst/>
              <a:rect l="l" t="t" r="r" b="b"/>
              <a:pathLst>
                <a:path w="1275" h="31469" extrusionOk="0">
                  <a:moveTo>
                    <a:pt x="1274" y="0"/>
                  </a:moveTo>
                  <a:cubicBezTo>
                    <a:pt x="536" y="274"/>
                    <a:pt x="0" y="977"/>
                    <a:pt x="0" y="1810"/>
                  </a:cubicBezTo>
                  <a:lnTo>
                    <a:pt x="0" y="31468"/>
                  </a:lnTo>
                  <a:lnTo>
                    <a:pt x="1274" y="31468"/>
                  </a:lnTo>
                  <a:lnTo>
                    <a:pt x="127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6"/>
            <p:cNvSpPr/>
            <p:nvPr/>
          </p:nvSpPr>
          <p:spPr>
            <a:xfrm>
              <a:off x="2904525" y="2610575"/>
              <a:ext cx="31875" cy="786725"/>
            </a:xfrm>
            <a:custGeom>
              <a:avLst/>
              <a:gdLst/>
              <a:ahLst/>
              <a:cxnLst/>
              <a:rect l="l" t="t" r="r" b="b"/>
              <a:pathLst>
                <a:path w="1275" h="31469" extrusionOk="0">
                  <a:moveTo>
                    <a:pt x="0" y="0"/>
                  </a:moveTo>
                  <a:lnTo>
                    <a:pt x="0" y="31468"/>
                  </a:lnTo>
                  <a:lnTo>
                    <a:pt x="1274" y="31468"/>
                  </a:lnTo>
                  <a:lnTo>
                    <a:pt x="1274" y="1810"/>
                  </a:lnTo>
                  <a:cubicBezTo>
                    <a:pt x="1262" y="977"/>
                    <a:pt x="738" y="262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6"/>
            <p:cNvSpPr/>
            <p:nvPr/>
          </p:nvSpPr>
          <p:spPr>
            <a:xfrm>
              <a:off x="2872375" y="2608200"/>
              <a:ext cx="32175" cy="789100"/>
            </a:xfrm>
            <a:custGeom>
              <a:avLst/>
              <a:gdLst/>
              <a:ahLst/>
              <a:cxnLst/>
              <a:rect l="l" t="t" r="r" b="b"/>
              <a:pathLst>
                <a:path w="1287" h="31564" extrusionOk="0">
                  <a:moveTo>
                    <a:pt x="643" y="0"/>
                  </a:moveTo>
                  <a:cubicBezTo>
                    <a:pt x="417" y="0"/>
                    <a:pt x="191" y="24"/>
                    <a:pt x="0" y="95"/>
                  </a:cubicBezTo>
                  <a:lnTo>
                    <a:pt x="0" y="31563"/>
                  </a:lnTo>
                  <a:lnTo>
                    <a:pt x="1286" y="31563"/>
                  </a:lnTo>
                  <a:lnTo>
                    <a:pt x="1286" y="95"/>
                  </a:lnTo>
                  <a:cubicBezTo>
                    <a:pt x="1084" y="24"/>
                    <a:pt x="869" y="0"/>
                    <a:pt x="64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6"/>
            <p:cNvSpPr/>
            <p:nvPr/>
          </p:nvSpPr>
          <p:spPr>
            <a:xfrm>
              <a:off x="2295800" y="2894525"/>
              <a:ext cx="310500" cy="434025"/>
            </a:xfrm>
            <a:custGeom>
              <a:avLst/>
              <a:gdLst/>
              <a:ahLst/>
              <a:cxnLst/>
              <a:rect l="l" t="t" r="r" b="b"/>
              <a:pathLst>
                <a:path w="12420" h="17361" extrusionOk="0">
                  <a:moveTo>
                    <a:pt x="11740" y="1"/>
                  </a:moveTo>
                  <a:cubicBezTo>
                    <a:pt x="11740" y="4037"/>
                    <a:pt x="7228" y="9228"/>
                    <a:pt x="3609" y="11121"/>
                  </a:cubicBezTo>
                  <a:cubicBezTo>
                    <a:pt x="1" y="13014"/>
                    <a:pt x="787" y="17253"/>
                    <a:pt x="1573" y="17360"/>
                  </a:cubicBezTo>
                  <a:lnTo>
                    <a:pt x="12419" y="17360"/>
                  </a:lnTo>
                  <a:lnTo>
                    <a:pt x="1241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6"/>
            <p:cNvSpPr/>
            <p:nvPr/>
          </p:nvSpPr>
          <p:spPr>
            <a:xfrm>
              <a:off x="2336875" y="2977875"/>
              <a:ext cx="263450" cy="368525"/>
            </a:xfrm>
            <a:custGeom>
              <a:avLst/>
              <a:gdLst/>
              <a:ahLst/>
              <a:cxnLst/>
              <a:rect l="l" t="t" r="r" b="b"/>
              <a:pathLst>
                <a:path w="10538" h="14741" extrusionOk="0">
                  <a:moveTo>
                    <a:pt x="9978" y="1"/>
                  </a:moveTo>
                  <a:cubicBezTo>
                    <a:pt x="9978" y="3418"/>
                    <a:pt x="6157" y="7835"/>
                    <a:pt x="3073" y="9430"/>
                  </a:cubicBezTo>
                  <a:cubicBezTo>
                    <a:pt x="1" y="11038"/>
                    <a:pt x="656" y="14645"/>
                    <a:pt x="1334" y="14740"/>
                  </a:cubicBezTo>
                  <a:lnTo>
                    <a:pt x="10538" y="14740"/>
                  </a:lnTo>
                  <a:lnTo>
                    <a:pt x="1053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6"/>
            <p:cNvSpPr/>
            <p:nvPr/>
          </p:nvSpPr>
          <p:spPr>
            <a:xfrm>
              <a:off x="2728300" y="2894525"/>
              <a:ext cx="310775" cy="434025"/>
            </a:xfrm>
            <a:custGeom>
              <a:avLst/>
              <a:gdLst/>
              <a:ahLst/>
              <a:cxnLst/>
              <a:rect l="l" t="t" r="r" b="b"/>
              <a:pathLst>
                <a:path w="12431" h="17361" extrusionOk="0">
                  <a:moveTo>
                    <a:pt x="1" y="1"/>
                  </a:moveTo>
                  <a:lnTo>
                    <a:pt x="1" y="17360"/>
                  </a:lnTo>
                  <a:lnTo>
                    <a:pt x="10859" y="17360"/>
                  </a:lnTo>
                  <a:cubicBezTo>
                    <a:pt x="11645" y="17253"/>
                    <a:pt x="12431" y="13014"/>
                    <a:pt x="8811" y="11121"/>
                  </a:cubicBezTo>
                  <a:cubicBezTo>
                    <a:pt x="5204" y="9228"/>
                    <a:pt x="691" y="4037"/>
                    <a:pt x="6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6"/>
            <p:cNvSpPr/>
            <p:nvPr/>
          </p:nvSpPr>
          <p:spPr>
            <a:xfrm>
              <a:off x="2734250" y="2977875"/>
              <a:ext cx="263450" cy="368525"/>
            </a:xfrm>
            <a:custGeom>
              <a:avLst/>
              <a:gdLst/>
              <a:ahLst/>
              <a:cxnLst/>
              <a:rect l="l" t="t" r="r" b="b"/>
              <a:pathLst>
                <a:path w="10538" h="14741" extrusionOk="0">
                  <a:moveTo>
                    <a:pt x="1" y="1"/>
                  </a:moveTo>
                  <a:lnTo>
                    <a:pt x="1" y="14740"/>
                  </a:lnTo>
                  <a:lnTo>
                    <a:pt x="9216" y="14740"/>
                  </a:lnTo>
                  <a:cubicBezTo>
                    <a:pt x="9883" y="14645"/>
                    <a:pt x="10538" y="11038"/>
                    <a:pt x="7478" y="9430"/>
                  </a:cubicBezTo>
                  <a:cubicBezTo>
                    <a:pt x="4394" y="7835"/>
                    <a:pt x="572" y="3418"/>
                    <a:pt x="5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6"/>
            <p:cNvSpPr/>
            <p:nvPr/>
          </p:nvSpPr>
          <p:spPr>
            <a:xfrm>
              <a:off x="2516975" y="2475725"/>
              <a:ext cx="150925" cy="1004925"/>
            </a:xfrm>
            <a:custGeom>
              <a:avLst/>
              <a:gdLst/>
              <a:ahLst/>
              <a:cxnLst/>
              <a:rect l="l" t="t" r="r" b="b"/>
              <a:pathLst>
                <a:path w="6037" h="40197" extrusionOk="0">
                  <a:moveTo>
                    <a:pt x="6013" y="1"/>
                  </a:moveTo>
                  <a:cubicBezTo>
                    <a:pt x="6013" y="1"/>
                    <a:pt x="2548" y="453"/>
                    <a:pt x="2548" y="8276"/>
                  </a:cubicBezTo>
                  <a:lnTo>
                    <a:pt x="2548" y="32302"/>
                  </a:lnTo>
                  <a:cubicBezTo>
                    <a:pt x="2548" y="33529"/>
                    <a:pt x="1429" y="36053"/>
                    <a:pt x="524" y="37922"/>
                  </a:cubicBezTo>
                  <a:cubicBezTo>
                    <a:pt x="0" y="38958"/>
                    <a:pt x="774" y="40196"/>
                    <a:pt x="1941" y="40196"/>
                  </a:cubicBezTo>
                  <a:lnTo>
                    <a:pt x="6037" y="40196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2C2C2"/>
            </a:solidFill>
            <a:ln>
              <a:noFill/>
            </a:ln>
            <a:effectLst>
              <a:outerShdw blurRad="5715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6"/>
            <p:cNvSpPr/>
            <p:nvPr/>
          </p:nvSpPr>
          <p:spPr>
            <a:xfrm>
              <a:off x="2667000" y="2475725"/>
              <a:ext cx="150625" cy="1004925"/>
            </a:xfrm>
            <a:custGeom>
              <a:avLst/>
              <a:gdLst/>
              <a:ahLst/>
              <a:cxnLst/>
              <a:rect l="l" t="t" r="r" b="b"/>
              <a:pathLst>
                <a:path w="6025" h="40197" extrusionOk="0">
                  <a:moveTo>
                    <a:pt x="12" y="1"/>
                  </a:moveTo>
                  <a:lnTo>
                    <a:pt x="0" y="40196"/>
                  </a:lnTo>
                  <a:lnTo>
                    <a:pt x="4096" y="40196"/>
                  </a:lnTo>
                  <a:cubicBezTo>
                    <a:pt x="5251" y="40196"/>
                    <a:pt x="6025" y="38958"/>
                    <a:pt x="5513" y="37922"/>
                  </a:cubicBezTo>
                  <a:cubicBezTo>
                    <a:pt x="4596" y="36053"/>
                    <a:pt x="3489" y="33529"/>
                    <a:pt x="3489" y="32302"/>
                  </a:cubicBezTo>
                  <a:lnTo>
                    <a:pt x="3489" y="8276"/>
                  </a:lnTo>
                  <a:cubicBezTo>
                    <a:pt x="3489" y="453"/>
                    <a:pt x="12" y="1"/>
                    <a:pt x="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6"/>
            <p:cNvSpPr/>
            <p:nvPr/>
          </p:nvSpPr>
          <p:spPr>
            <a:xfrm>
              <a:off x="2516975" y="2475725"/>
              <a:ext cx="150925" cy="1004925"/>
            </a:xfrm>
            <a:custGeom>
              <a:avLst/>
              <a:gdLst/>
              <a:ahLst/>
              <a:cxnLst/>
              <a:rect l="l" t="t" r="r" b="b"/>
              <a:pathLst>
                <a:path w="6037" h="40197" extrusionOk="0">
                  <a:moveTo>
                    <a:pt x="6013" y="1"/>
                  </a:moveTo>
                  <a:cubicBezTo>
                    <a:pt x="6013" y="1"/>
                    <a:pt x="2548" y="453"/>
                    <a:pt x="2548" y="8276"/>
                  </a:cubicBezTo>
                  <a:lnTo>
                    <a:pt x="2548" y="32302"/>
                  </a:lnTo>
                  <a:cubicBezTo>
                    <a:pt x="2548" y="33529"/>
                    <a:pt x="1429" y="36053"/>
                    <a:pt x="524" y="37922"/>
                  </a:cubicBezTo>
                  <a:cubicBezTo>
                    <a:pt x="0" y="38958"/>
                    <a:pt x="774" y="40196"/>
                    <a:pt x="1941" y="40196"/>
                  </a:cubicBezTo>
                  <a:lnTo>
                    <a:pt x="6037" y="40196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2">
  <p:cSld name="CUSTOM_8">
    <p:bg>
      <p:bgPr>
        <a:solidFill>
          <a:schemeClr val="lt1"/>
        </a:solidFill>
        <a:effectLst/>
      </p:bgPr>
    </p:bg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" name="Google Shape;205;p27"/>
          <p:cNvGrpSpPr/>
          <p:nvPr/>
        </p:nvGrpSpPr>
        <p:grpSpPr>
          <a:xfrm>
            <a:off x="-2112807" y="-1135018"/>
            <a:ext cx="7616553" cy="7616553"/>
            <a:chOff x="1510838" y="941400"/>
            <a:chExt cx="2285400" cy="2285400"/>
          </a:xfrm>
        </p:grpSpPr>
        <p:sp>
          <p:nvSpPr>
            <p:cNvPr id="206" name="Google Shape;206;p27"/>
            <p:cNvSpPr/>
            <p:nvPr/>
          </p:nvSpPr>
          <p:spPr>
            <a:xfrm>
              <a:off x="1510838" y="941400"/>
              <a:ext cx="2285400" cy="2285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7150" dist="9525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7"/>
            <p:cNvSpPr/>
            <p:nvPr/>
          </p:nvSpPr>
          <p:spPr>
            <a:xfrm>
              <a:off x="1626631" y="1058513"/>
              <a:ext cx="2053800" cy="20538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  <a:effectLst>
              <a:outerShdw blurRad="57150" dist="9525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8" name="Google Shape;208;p27"/>
          <p:cNvSpPr txBox="1">
            <a:spLocks noGrp="1"/>
          </p:cNvSpPr>
          <p:nvPr>
            <p:ph type="ctrTitle"/>
          </p:nvPr>
        </p:nvSpPr>
        <p:spPr>
          <a:xfrm>
            <a:off x="713225" y="3382128"/>
            <a:ext cx="2949900" cy="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09" name="Google Shape;209;p27"/>
          <p:cNvSpPr txBox="1">
            <a:spLocks noGrp="1"/>
          </p:cNvSpPr>
          <p:nvPr>
            <p:ph type="subTitle" idx="1"/>
          </p:nvPr>
        </p:nvSpPr>
        <p:spPr>
          <a:xfrm>
            <a:off x="713225" y="1407363"/>
            <a:ext cx="4430400" cy="174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Oswald SemiBold"/>
              <a:buNone/>
              <a:defRPr sz="2400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Oswald SemiBold"/>
              <a:buNone/>
              <a:defRPr sz="1000">
                <a:latin typeface="Oswald SemiBold"/>
                <a:ea typeface="Oswald SemiBold"/>
                <a:cs typeface="Oswald SemiBold"/>
                <a:sym typeface="Oswald SemiBol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Oswald SemiBold"/>
              <a:buNone/>
              <a:defRPr sz="1000">
                <a:latin typeface="Oswald SemiBold"/>
                <a:ea typeface="Oswald SemiBold"/>
                <a:cs typeface="Oswald SemiBold"/>
                <a:sym typeface="Oswald SemiBol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Oswald SemiBold"/>
              <a:buNone/>
              <a:defRPr sz="1000">
                <a:latin typeface="Oswald SemiBold"/>
                <a:ea typeface="Oswald SemiBold"/>
                <a:cs typeface="Oswald SemiBold"/>
                <a:sym typeface="Oswald SemiBol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Oswald SemiBold"/>
              <a:buNone/>
              <a:defRPr sz="1000">
                <a:latin typeface="Oswald SemiBold"/>
                <a:ea typeface="Oswald SemiBold"/>
                <a:cs typeface="Oswald SemiBold"/>
                <a:sym typeface="Oswald SemiBol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Oswald SemiBold"/>
              <a:buNone/>
              <a:defRPr sz="1000">
                <a:latin typeface="Oswald SemiBold"/>
                <a:ea typeface="Oswald SemiBold"/>
                <a:cs typeface="Oswald SemiBold"/>
                <a:sym typeface="Oswald SemiBol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Oswald SemiBold"/>
              <a:buNone/>
              <a:defRPr sz="1000">
                <a:latin typeface="Oswald SemiBold"/>
                <a:ea typeface="Oswald SemiBold"/>
                <a:cs typeface="Oswald SemiBold"/>
                <a:sym typeface="Oswald SemiBol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Oswald SemiBold"/>
              <a:buNone/>
              <a:defRPr sz="1000">
                <a:latin typeface="Oswald SemiBold"/>
                <a:ea typeface="Oswald SemiBold"/>
                <a:cs typeface="Oswald SemiBold"/>
                <a:sym typeface="Oswald SemiBol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Oswald SemiBold"/>
              <a:buNone/>
              <a:defRPr sz="1000">
                <a:latin typeface="Oswald SemiBold"/>
                <a:ea typeface="Oswald SemiBold"/>
                <a:cs typeface="Oswald SemiBold"/>
                <a:sym typeface="Oswald SemiBold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9"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28"/>
          <p:cNvGrpSpPr/>
          <p:nvPr/>
        </p:nvGrpSpPr>
        <p:grpSpPr>
          <a:xfrm>
            <a:off x="5447079" y="-25"/>
            <a:ext cx="3696921" cy="1338930"/>
            <a:chOff x="-179" y="-25"/>
            <a:chExt cx="9144004" cy="1338930"/>
          </a:xfrm>
        </p:grpSpPr>
        <p:sp>
          <p:nvSpPr>
            <p:cNvPr id="212" name="Google Shape;212;p28"/>
            <p:cNvSpPr/>
            <p:nvPr/>
          </p:nvSpPr>
          <p:spPr>
            <a:xfrm flipH="1">
              <a:off x="-179" y="-25"/>
              <a:ext cx="9144004" cy="1338930"/>
            </a:xfrm>
            <a:custGeom>
              <a:avLst/>
              <a:gdLst/>
              <a:ahLst/>
              <a:cxnLst/>
              <a:rect l="l" t="t" r="r" b="b"/>
              <a:pathLst>
                <a:path w="5049" h="76950" extrusionOk="0">
                  <a:moveTo>
                    <a:pt x="0" y="0"/>
                  </a:moveTo>
                  <a:lnTo>
                    <a:pt x="0" y="76950"/>
                  </a:lnTo>
                  <a:lnTo>
                    <a:pt x="504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3480000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8"/>
            <p:cNvSpPr/>
            <p:nvPr/>
          </p:nvSpPr>
          <p:spPr>
            <a:xfrm flipH="1">
              <a:off x="5150116" y="-25"/>
              <a:ext cx="3993709" cy="1338930"/>
            </a:xfrm>
            <a:custGeom>
              <a:avLst/>
              <a:gdLst/>
              <a:ahLst/>
              <a:cxnLst/>
              <a:rect l="l" t="t" r="r" b="b"/>
              <a:pathLst>
                <a:path w="5049" h="76950" extrusionOk="0">
                  <a:moveTo>
                    <a:pt x="0" y="0"/>
                  </a:moveTo>
                  <a:lnTo>
                    <a:pt x="0" y="76950"/>
                  </a:lnTo>
                  <a:lnTo>
                    <a:pt x="504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3480000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4" name="Google Shape;214;p28"/>
          <p:cNvSpPr txBox="1">
            <a:spLocks noGrp="1"/>
          </p:cNvSpPr>
          <p:nvPr>
            <p:ph type="title"/>
          </p:nvPr>
        </p:nvSpPr>
        <p:spPr>
          <a:xfrm>
            <a:off x="4574400" y="1145100"/>
            <a:ext cx="38496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dk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5" name="Google Shape;215;p28"/>
          <p:cNvSpPr txBox="1">
            <a:spLocks noGrp="1"/>
          </p:cNvSpPr>
          <p:nvPr>
            <p:ph type="subTitle" idx="1"/>
          </p:nvPr>
        </p:nvSpPr>
        <p:spPr>
          <a:xfrm>
            <a:off x="4574100" y="1804800"/>
            <a:ext cx="3849600" cy="21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2">
  <p:cSld name="CUSTOM_10">
    <p:bg>
      <p:bgPr>
        <a:solidFill>
          <a:schemeClr val="lt1"/>
        </a:solidFill>
        <a:effectLst/>
      </p:bgPr>
    </p:bg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9"/>
          <p:cNvSpPr/>
          <p:nvPr/>
        </p:nvSpPr>
        <p:spPr>
          <a:xfrm>
            <a:off x="0" y="0"/>
            <a:ext cx="3517800" cy="51435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28575" dist="19050" dir="12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29"/>
          <p:cNvSpPr/>
          <p:nvPr/>
        </p:nvSpPr>
        <p:spPr>
          <a:xfrm>
            <a:off x="3103200" y="538325"/>
            <a:ext cx="6040800" cy="40668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28575" dist="19050" dir="12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29"/>
          <p:cNvSpPr/>
          <p:nvPr/>
        </p:nvSpPr>
        <p:spPr>
          <a:xfrm>
            <a:off x="0" y="285750"/>
            <a:ext cx="3212400" cy="4572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2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29"/>
          <p:cNvSpPr/>
          <p:nvPr/>
        </p:nvSpPr>
        <p:spPr>
          <a:xfrm>
            <a:off x="0" y="538325"/>
            <a:ext cx="2931900" cy="40668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blurRad="28575" dist="19050" dir="12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29"/>
          <p:cNvSpPr txBox="1">
            <a:spLocks noGrp="1"/>
          </p:cNvSpPr>
          <p:nvPr>
            <p:ph type="subTitle" idx="1"/>
          </p:nvPr>
        </p:nvSpPr>
        <p:spPr>
          <a:xfrm>
            <a:off x="3331825" y="1679062"/>
            <a:ext cx="2383200" cy="71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22" name="Google Shape;222;p29"/>
          <p:cNvSpPr txBox="1">
            <a:spLocks noGrp="1"/>
          </p:cNvSpPr>
          <p:nvPr>
            <p:ph type="subTitle" idx="2"/>
          </p:nvPr>
        </p:nvSpPr>
        <p:spPr>
          <a:xfrm>
            <a:off x="3331825" y="3224805"/>
            <a:ext cx="2383200" cy="71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23" name="Google Shape;223;p29"/>
          <p:cNvSpPr txBox="1">
            <a:spLocks noGrp="1"/>
          </p:cNvSpPr>
          <p:nvPr>
            <p:ph type="subTitle" idx="3"/>
          </p:nvPr>
        </p:nvSpPr>
        <p:spPr>
          <a:xfrm>
            <a:off x="6040499" y="1678825"/>
            <a:ext cx="2383200" cy="71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24" name="Google Shape;224;p29"/>
          <p:cNvSpPr txBox="1">
            <a:spLocks noGrp="1"/>
          </p:cNvSpPr>
          <p:nvPr>
            <p:ph type="subTitle" idx="4"/>
          </p:nvPr>
        </p:nvSpPr>
        <p:spPr>
          <a:xfrm>
            <a:off x="6040473" y="3224801"/>
            <a:ext cx="2383200" cy="71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25" name="Google Shape;225;p29"/>
          <p:cNvSpPr txBox="1">
            <a:spLocks noGrp="1"/>
          </p:cNvSpPr>
          <p:nvPr>
            <p:ph type="title"/>
          </p:nvPr>
        </p:nvSpPr>
        <p:spPr>
          <a:xfrm>
            <a:off x="720000" y="2034900"/>
            <a:ext cx="2163600" cy="107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6" name="Google Shape;226;p29"/>
          <p:cNvSpPr txBox="1">
            <a:spLocks noGrp="1"/>
          </p:cNvSpPr>
          <p:nvPr>
            <p:ph type="subTitle" idx="5"/>
          </p:nvPr>
        </p:nvSpPr>
        <p:spPr>
          <a:xfrm>
            <a:off x="3331825" y="1204558"/>
            <a:ext cx="2383200" cy="48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9pPr>
          </a:lstStyle>
          <a:p>
            <a:endParaRPr/>
          </a:p>
        </p:txBody>
      </p:sp>
      <p:sp>
        <p:nvSpPr>
          <p:cNvPr id="227" name="Google Shape;227;p29"/>
          <p:cNvSpPr txBox="1">
            <a:spLocks noGrp="1"/>
          </p:cNvSpPr>
          <p:nvPr>
            <p:ph type="subTitle" idx="6"/>
          </p:nvPr>
        </p:nvSpPr>
        <p:spPr>
          <a:xfrm>
            <a:off x="3331825" y="2702454"/>
            <a:ext cx="2383200" cy="5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9pPr>
          </a:lstStyle>
          <a:p>
            <a:endParaRPr/>
          </a:p>
        </p:txBody>
      </p:sp>
      <p:sp>
        <p:nvSpPr>
          <p:cNvPr id="228" name="Google Shape;228;p29"/>
          <p:cNvSpPr txBox="1">
            <a:spLocks noGrp="1"/>
          </p:cNvSpPr>
          <p:nvPr>
            <p:ph type="subTitle" idx="7"/>
          </p:nvPr>
        </p:nvSpPr>
        <p:spPr>
          <a:xfrm>
            <a:off x="6040499" y="1204399"/>
            <a:ext cx="2383200" cy="48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9pPr>
          </a:lstStyle>
          <a:p>
            <a:endParaRPr/>
          </a:p>
        </p:txBody>
      </p:sp>
      <p:sp>
        <p:nvSpPr>
          <p:cNvPr id="229" name="Google Shape;229;p29"/>
          <p:cNvSpPr txBox="1">
            <a:spLocks noGrp="1"/>
          </p:cNvSpPr>
          <p:nvPr>
            <p:ph type="subTitle" idx="8"/>
          </p:nvPr>
        </p:nvSpPr>
        <p:spPr>
          <a:xfrm>
            <a:off x="6040473" y="2702451"/>
            <a:ext cx="2383200" cy="5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2">
  <p:cSld name="CUSTOM_11"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0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2" name="Google Shape;232;p30"/>
          <p:cNvSpPr txBox="1">
            <a:spLocks noGrp="1"/>
          </p:cNvSpPr>
          <p:nvPr>
            <p:ph type="subTitle" idx="1"/>
          </p:nvPr>
        </p:nvSpPr>
        <p:spPr>
          <a:xfrm>
            <a:off x="936925" y="3065200"/>
            <a:ext cx="2274600" cy="99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33" name="Google Shape;233;p30"/>
          <p:cNvSpPr txBox="1">
            <a:spLocks noGrp="1"/>
          </p:cNvSpPr>
          <p:nvPr>
            <p:ph type="subTitle" idx="2"/>
          </p:nvPr>
        </p:nvSpPr>
        <p:spPr>
          <a:xfrm>
            <a:off x="3434700" y="3065200"/>
            <a:ext cx="2274600" cy="99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34" name="Google Shape;234;p30"/>
          <p:cNvSpPr txBox="1">
            <a:spLocks noGrp="1"/>
          </p:cNvSpPr>
          <p:nvPr>
            <p:ph type="subTitle" idx="3"/>
          </p:nvPr>
        </p:nvSpPr>
        <p:spPr>
          <a:xfrm>
            <a:off x="5932475" y="3065200"/>
            <a:ext cx="2274600" cy="99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35" name="Google Shape;235;p30"/>
          <p:cNvSpPr txBox="1">
            <a:spLocks noGrp="1"/>
          </p:cNvSpPr>
          <p:nvPr>
            <p:ph type="title" idx="4" hasCustomPrompt="1"/>
          </p:nvPr>
        </p:nvSpPr>
        <p:spPr>
          <a:xfrm>
            <a:off x="1708675" y="1911063"/>
            <a:ext cx="6618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36" name="Google Shape;236;p30"/>
          <p:cNvSpPr txBox="1">
            <a:spLocks noGrp="1"/>
          </p:cNvSpPr>
          <p:nvPr>
            <p:ph type="title" idx="5" hasCustomPrompt="1"/>
          </p:nvPr>
        </p:nvSpPr>
        <p:spPr>
          <a:xfrm>
            <a:off x="4256100" y="1911063"/>
            <a:ext cx="6618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37" name="Google Shape;237;p30"/>
          <p:cNvSpPr txBox="1">
            <a:spLocks noGrp="1"/>
          </p:cNvSpPr>
          <p:nvPr>
            <p:ph type="title" idx="6" hasCustomPrompt="1"/>
          </p:nvPr>
        </p:nvSpPr>
        <p:spPr>
          <a:xfrm>
            <a:off x="6738900" y="1911063"/>
            <a:ext cx="6618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grpSp>
        <p:nvGrpSpPr>
          <p:cNvPr id="238" name="Google Shape;238;p30"/>
          <p:cNvGrpSpPr/>
          <p:nvPr/>
        </p:nvGrpSpPr>
        <p:grpSpPr>
          <a:xfrm>
            <a:off x="7975249" y="-53700"/>
            <a:ext cx="1168335" cy="5197255"/>
            <a:chOff x="6283325" y="-53700"/>
            <a:chExt cx="2860762" cy="5197255"/>
          </a:xfrm>
        </p:grpSpPr>
        <p:sp>
          <p:nvSpPr>
            <p:cNvPr id="239" name="Google Shape;239;p30"/>
            <p:cNvSpPr/>
            <p:nvPr/>
          </p:nvSpPr>
          <p:spPr>
            <a:xfrm>
              <a:off x="6283325" y="25"/>
              <a:ext cx="2860580" cy="5143530"/>
            </a:xfrm>
            <a:custGeom>
              <a:avLst/>
              <a:gdLst/>
              <a:ahLst/>
              <a:cxnLst/>
              <a:rect l="l" t="t" r="r" b="b"/>
              <a:pathLst>
                <a:path w="18420" h="76950" extrusionOk="0">
                  <a:moveTo>
                    <a:pt x="18419" y="0"/>
                  </a:moveTo>
                  <a:lnTo>
                    <a:pt x="1" y="76950"/>
                  </a:lnTo>
                  <a:lnTo>
                    <a:pt x="5263" y="76950"/>
                  </a:lnTo>
                  <a:lnTo>
                    <a:pt x="184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38100" dir="9600000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40" name="Google Shape;240;p30"/>
            <p:cNvGrpSpPr/>
            <p:nvPr/>
          </p:nvGrpSpPr>
          <p:grpSpPr>
            <a:xfrm>
              <a:off x="7072079" y="-53700"/>
              <a:ext cx="2072007" cy="5197225"/>
              <a:chOff x="6537043" y="-53700"/>
              <a:chExt cx="2606954" cy="5197225"/>
            </a:xfrm>
          </p:grpSpPr>
          <p:sp>
            <p:nvSpPr>
              <p:cNvPr id="241" name="Google Shape;241;p30"/>
              <p:cNvSpPr/>
              <p:nvPr/>
            </p:nvSpPr>
            <p:spPr>
              <a:xfrm>
                <a:off x="6818430" y="-53700"/>
                <a:ext cx="2325557" cy="5197135"/>
              </a:xfrm>
              <a:custGeom>
                <a:avLst/>
                <a:gdLst/>
                <a:ahLst/>
                <a:cxnLst/>
                <a:rect l="l" t="t" r="r" b="b"/>
                <a:pathLst>
                  <a:path w="24161" h="76949" extrusionOk="0">
                    <a:moveTo>
                      <a:pt x="0" y="0"/>
                    </a:moveTo>
                    <a:lnTo>
                      <a:pt x="5742" y="76948"/>
                    </a:lnTo>
                    <a:lnTo>
                      <a:pt x="2416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>
                <a:outerShdw blurRad="57150" dist="38100" dir="7200000" algn="bl" rotWithShape="0">
                  <a:srgbClr val="000000">
                    <a:alpha val="18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" name="Google Shape;242;p30"/>
              <p:cNvSpPr/>
              <p:nvPr/>
            </p:nvSpPr>
            <p:spPr>
              <a:xfrm rot="10800000">
                <a:off x="6537043" y="61"/>
                <a:ext cx="2606954" cy="5143464"/>
              </a:xfrm>
              <a:custGeom>
                <a:avLst/>
                <a:gdLst/>
                <a:ahLst/>
                <a:cxnLst/>
                <a:rect l="l" t="t" r="r" b="b"/>
                <a:pathLst>
                  <a:path w="24384" h="76949" extrusionOk="0">
                    <a:moveTo>
                      <a:pt x="0" y="0"/>
                    </a:moveTo>
                    <a:lnTo>
                      <a:pt x="0" y="76948"/>
                    </a:lnTo>
                    <a:lnTo>
                      <a:pt x="24383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28575" dir="7200000" algn="bl" rotWithShape="0">
                  <a:srgbClr val="000000">
                    <a:alpha val="18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43" name="Google Shape;243;p30"/>
          <p:cNvGrpSpPr/>
          <p:nvPr/>
        </p:nvGrpSpPr>
        <p:grpSpPr>
          <a:xfrm flipH="1">
            <a:off x="424" y="-53700"/>
            <a:ext cx="1168335" cy="5197255"/>
            <a:chOff x="6283325" y="-53700"/>
            <a:chExt cx="2860762" cy="5197255"/>
          </a:xfrm>
        </p:grpSpPr>
        <p:sp>
          <p:nvSpPr>
            <p:cNvPr id="244" name="Google Shape;244;p30"/>
            <p:cNvSpPr/>
            <p:nvPr/>
          </p:nvSpPr>
          <p:spPr>
            <a:xfrm>
              <a:off x="6283325" y="25"/>
              <a:ext cx="2860580" cy="5143530"/>
            </a:xfrm>
            <a:custGeom>
              <a:avLst/>
              <a:gdLst/>
              <a:ahLst/>
              <a:cxnLst/>
              <a:rect l="l" t="t" r="r" b="b"/>
              <a:pathLst>
                <a:path w="18420" h="76950" extrusionOk="0">
                  <a:moveTo>
                    <a:pt x="18419" y="0"/>
                  </a:moveTo>
                  <a:lnTo>
                    <a:pt x="1" y="76950"/>
                  </a:lnTo>
                  <a:lnTo>
                    <a:pt x="5263" y="76950"/>
                  </a:lnTo>
                  <a:lnTo>
                    <a:pt x="184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38100" dir="3600000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45" name="Google Shape;245;p30"/>
            <p:cNvGrpSpPr/>
            <p:nvPr/>
          </p:nvGrpSpPr>
          <p:grpSpPr>
            <a:xfrm>
              <a:off x="7072079" y="-53700"/>
              <a:ext cx="2072007" cy="5197225"/>
              <a:chOff x="6537043" y="-53700"/>
              <a:chExt cx="2606954" cy="5197225"/>
            </a:xfrm>
          </p:grpSpPr>
          <p:sp>
            <p:nvSpPr>
              <p:cNvPr id="246" name="Google Shape;246;p30"/>
              <p:cNvSpPr/>
              <p:nvPr/>
            </p:nvSpPr>
            <p:spPr>
              <a:xfrm>
                <a:off x="6818430" y="-53700"/>
                <a:ext cx="2325557" cy="5197135"/>
              </a:xfrm>
              <a:custGeom>
                <a:avLst/>
                <a:gdLst/>
                <a:ahLst/>
                <a:cxnLst/>
                <a:rect l="l" t="t" r="r" b="b"/>
                <a:pathLst>
                  <a:path w="24161" h="76949" extrusionOk="0">
                    <a:moveTo>
                      <a:pt x="0" y="0"/>
                    </a:moveTo>
                    <a:lnTo>
                      <a:pt x="5742" y="76948"/>
                    </a:lnTo>
                    <a:lnTo>
                      <a:pt x="2416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>
                <a:outerShdw blurRad="57150" dist="38100" dir="3600000" algn="bl" rotWithShape="0">
                  <a:srgbClr val="000000">
                    <a:alpha val="18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30"/>
              <p:cNvSpPr/>
              <p:nvPr/>
            </p:nvSpPr>
            <p:spPr>
              <a:xfrm rot="10800000">
                <a:off x="6537043" y="61"/>
                <a:ext cx="2606954" cy="5143464"/>
              </a:xfrm>
              <a:custGeom>
                <a:avLst/>
                <a:gdLst/>
                <a:ahLst/>
                <a:cxnLst/>
                <a:rect l="l" t="t" r="r" b="b"/>
                <a:pathLst>
                  <a:path w="24384" h="76949" extrusionOk="0">
                    <a:moveTo>
                      <a:pt x="0" y="0"/>
                    </a:moveTo>
                    <a:lnTo>
                      <a:pt x="0" y="76948"/>
                    </a:lnTo>
                    <a:lnTo>
                      <a:pt x="24383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28575" dir="3600000" algn="bl" rotWithShape="0">
                  <a:srgbClr val="000000">
                    <a:alpha val="18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48" name="Google Shape;248;p30"/>
          <p:cNvSpPr txBox="1">
            <a:spLocks noGrp="1"/>
          </p:cNvSpPr>
          <p:nvPr>
            <p:ph type="subTitle" idx="7"/>
          </p:nvPr>
        </p:nvSpPr>
        <p:spPr>
          <a:xfrm>
            <a:off x="936925" y="2624388"/>
            <a:ext cx="2274600" cy="3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9pPr>
          </a:lstStyle>
          <a:p>
            <a:endParaRPr/>
          </a:p>
        </p:txBody>
      </p:sp>
      <p:sp>
        <p:nvSpPr>
          <p:cNvPr id="249" name="Google Shape;249;p30"/>
          <p:cNvSpPr txBox="1">
            <a:spLocks noGrp="1"/>
          </p:cNvSpPr>
          <p:nvPr>
            <p:ph type="subTitle" idx="8"/>
          </p:nvPr>
        </p:nvSpPr>
        <p:spPr>
          <a:xfrm>
            <a:off x="3434700" y="2624388"/>
            <a:ext cx="2274600" cy="3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9pPr>
          </a:lstStyle>
          <a:p>
            <a:endParaRPr/>
          </a:p>
        </p:txBody>
      </p:sp>
      <p:sp>
        <p:nvSpPr>
          <p:cNvPr id="250" name="Google Shape;250;p30"/>
          <p:cNvSpPr txBox="1">
            <a:spLocks noGrp="1"/>
          </p:cNvSpPr>
          <p:nvPr>
            <p:ph type="subTitle" idx="9"/>
          </p:nvPr>
        </p:nvSpPr>
        <p:spPr>
          <a:xfrm>
            <a:off x="5932475" y="2624388"/>
            <a:ext cx="2274600" cy="3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accent2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720000" y="1247450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2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  <a:defRPr>
                <a:solidFill>
                  <a:schemeClr val="dk1"/>
                </a:solidFill>
              </a:defRPr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Josefin Slab SemiBold"/>
              <a:buChar char="○"/>
              <a:defRPr>
                <a:solidFill>
                  <a:schemeClr val="dk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Josefin Slab SemiBold"/>
              <a:buChar char="■"/>
              <a:defRPr>
                <a:solidFill>
                  <a:schemeClr val="dk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Josefin Slab SemiBold"/>
              <a:buChar char="●"/>
              <a:defRPr>
                <a:solidFill>
                  <a:schemeClr val="dk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Josefin Slab SemiBold"/>
              <a:buChar char="○"/>
              <a:defRPr>
                <a:solidFill>
                  <a:schemeClr val="dk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Josefin Slab SemiBold"/>
              <a:buChar char="■"/>
              <a:defRPr>
                <a:solidFill>
                  <a:schemeClr val="dk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Josefin Slab SemiBold"/>
              <a:buChar char="●"/>
              <a:defRPr>
                <a:solidFill>
                  <a:schemeClr val="dk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Josefin Slab SemiBold"/>
              <a:buChar char="○"/>
              <a:defRPr>
                <a:solidFill>
                  <a:schemeClr val="dk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200"/>
              <a:buFont typeface="Josefin Slab SemiBold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grpSp>
        <p:nvGrpSpPr>
          <p:cNvPr id="26" name="Google Shape;26;p4"/>
          <p:cNvGrpSpPr/>
          <p:nvPr/>
        </p:nvGrpSpPr>
        <p:grpSpPr>
          <a:xfrm>
            <a:off x="7975249" y="-53700"/>
            <a:ext cx="1168335" cy="5197255"/>
            <a:chOff x="6283325" y="-53700"/>
            <a:chExt cx="2860762" cy="5197255"/>
          </a:xfrm>
        </p:grpSpPr>
        <p:sp>
          <p:nvSpPr>
            <p:cNvPr id="27" name="Google Shape;27;p4"/>
            <p:cNvSpPr/>
            <p:nvPr/>
          </p:nvSpPr>
          <p:spPr>
            <a:xfrm>
              <a:off x="6283325" y="25"/>
              <a:ext cx="2860580" cy="5143530"/>
            </a:xfrm>
            <a:custGeom>
              <a:avLst/>
              <a:gdLst/>
              <a:ahLst/>
              <a:cxnLst/>
              <a:rect l="l" t="t" r="r" b="b"/>
              <a:pathLst>
                <a:path w="18420" h="76950" extrusionOk="0">
                  <a:moveTo>
                    <a:pt x="18419" y="0"/>
                  </a:moveTo>
                  <a:lnTo>
                    <a:pt x="1" y="76950"/>
                  </a:lnTo>
                  <a:lnTo>
                    <a:pt x="5263" y="76950"/>
                  </a:lnTo>
                  <a:lnTo>
                    <a:pt x="184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38100" dir="9600000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" name="Google Shape;28;p4"/>
            <p:cNvGrpSpPr/>
            <p:nvPr/>
          </p:nvGrpSpPr>
          <p:grpSpPr>
            <a:xfrm>
              <a:off x="7072079" y="-53700"/>
              <a:ext cx="2072007" cy="5197225"/>
              <a:chOff x="6537043" y="-53700"/>
              <a:chExt cx="2606954" cy="5197225"/>
            </a:xfrm>
          </p:grpSpPr>
          <p:sp>
            <p:nvSpPr>
              <p:cNvPr id="29" name="Google Shape;29;p4"/>
              <p:cNvSpPr/>
              <p:nvPr/>
            </p:nvSpPr>
            <p:spPr>
              <a:xfrm>
                <a:off x="6818430" y="-53700"/>
                <a:ext cx="2325557" cy="5197135"/>
              </a:xfrm>
              <a:custGeom>
                <a:avLst/>
                <a:gdLst/>
                <a:ahLst/>
                <a:cxnLst/>
                <a:rect l="l" t="t" r="r" b="b"/>
                <a:pathLst>
                  <a:path w="24161" h="76949" extrusionOk="0">
                    <a:moveTo>
                      <a:pt x="0" y="0"/>
                    </a:moveTo>
                    <a:lnTo>
                      <a:pt x="5742" y="76948"/>
                    </a:lnTo>
                    <a:lnTo>
                      <a:pt x="2416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>
                <a:outerShdw blurRad="57150" dist="38100" dir="7200000" algn="bl" rotWithShape="0">
                  <a:srgbClr val="000000">
                    <a:alpha val="18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30;p4"/>
              <p:cNvSpPr/>
              <p:nvPr/>
            </p:nvSpPr>
            <p:spPr>
              <a:xfrm rot="10800000">
                <a:off x="6537043" y="61"/>
                <a:ext cx="2606954" cy="5143464"/>
              </a:xfrm>
              <a:custGeom>
                <a:avLst/>
                <a:gdLst/>
                <a:ahLst/>
                <a:cxnLst/>
                <a:rect l="l" t="t" r="r" b="b"/>
                <a:pathLst>
                  <a:path w="24384" h="76949" extrusionOk="0">
                    <a:moveTo>
                      <a:pt x="0" y="0"/>
                    </a:moveTo>
                    <a:lnTo>
                      <a:pt x="0" y="76948"/>
                    </a:lnTo>
                    <a:lnTo>
                      <a:pt x="24383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28575" dir="7200000" algn="bl" rotWithShape="0">
                  <a:srgbClr val="000000">
                    <a:alpha val="18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3">
  <p:cSld name="CUSTOM_12"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1"/>
          <p:cNvSpPr txBox="1">
            <a:spLocks noGrp="1"/>
          </p:cNvSpPr>
          <p:nvPr>
            <p:ph type="subTitle" idx="1"/>
          </p:nvPr>
        </p:nvSpPr>
        <p:spPr>
          <a:xfrm>
            <a:off x="837550" y="1885971"/>
            <a:ext cx="2383200" cy="58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3" name="Google Shape;253;p31"/>
          <p:cNvSpPr txBox="1">
            <a:spLocks noGrp="1"/>
          </p:cNvSpPr>
          <p:nvPr>
            <p:ph type="subTitle" idx="2"/>
          </p:nvPr>
        </p:nvSpPr>
        <p:spPr>
          <a:xfrm>
            <a:off x="837550" y="3431824"/>
            <a:ext cx="2383200" cy="58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4" name="Google Shape;254;p31"/>
          <p:cNvSpPr txBox="1">
            <a:spLocks noGrp="1"/>
          </p:cNvSpPr>
          <p:nvPr>
            <p:ph type="subTitle" idx="3"/>
          </p:nvPr>
        </p:nvSpPr>
        <p:spPr>
          <a:xfrm>
            <a:off x="5923250" y="1885850"/>
            <a:ext cx="2383200" cy="58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5" name="Google Shape;255;p31"/>
          <p:cNvSpPr txBox="1">
            <a:spLocks noGrp="1"/>
          </p:cNvSpPr>
          <p:nvPr>
            <p:ph type="subTitle" idx="4"/>
          </p:nvPr>
        </p:nvSpPr>
        <p:spPr>
          <a:xfrm>
            <a:off x="5923225" y="3431825"/>
            <a:ext cx="2383200" cy="58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6" name="Google Shape;256;p31"/>
          <p:cNvSpPr txBox="1">
            <a:spLocks noGrp="1"/>
          </p:cNvSpPr>
          <p:nvPr>
            <p:ph type="subTitle" idx="5"/>
          </p:nvPr>
        </p:nvSpPr>
        <p:spPr>
          <a:xfrm>
            <a:off x="837538" y="1411583"/>
            <a:ext cx="2383200" cy="48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1pPr>
            <a:lvl2pPr lvl="1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2pPr>
            <a:lvl3pPr lvl="2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3pPr>
            <a:lvl4pPr lvl="3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4pPr>
            <a:lvl5pPr lvl="4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5pPr>
            <a:lvl6pPr lvl="5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6pPr>
            <a:lvl7pPr lvl="6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7pPr>
            <a:lvl8pPr lvl="7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8pPr>
            <a:lvl9pPr lvl="8" algn="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9pPr>
          </a:lstStyle>
          <a:p>
            <a:endParaRPr/>
          </a:p>
        </p:txBody>
      </p:sp>
      <p:sp>
        <p:nvSpPr>
          <p:cNvPr id="257" name="Google Shape;257;p31"/>
          <p:cNvSpPr txBox="1">
            <a:spLocks noGrp="1"/>
          </p:cNvSpPr>
          <p:nvPr>
            <p:ph type="subTitle" idx="6"/>
          </p:nvPr>
        </p:nvSpPr>
        <p:spPr>
          <a:xfrm>
            <a:off x="837538" y="2909479"/>
            <a:ext cx="2383200" cy="5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1pPr>
            <a:lvl2pPr lvl="1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2pPr>
            <a:lvl3pPr lvl="2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3pPr>
            <a:lvl4pPr lvl="3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4pPr>
            <a:lvl5pPr lvl="4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5pPr>
            <a:lvl6pPr lvl="5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6pPr>
            <a:lvl7pPr lvl="6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7pPr>
            <a:lvl8pPr lvl="7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8pPr>
            <a:lvl9pPr lvl="8" algn="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9pPr>
          </a:lstStyle>
          <a:p>
            <a:endParaRPr/>
          </a:p>
        </p:txBody>
      </p:sp>
      <p:sp>
        <p:nvSpPr>
          <p:cNvPr id="258" name="Google Shape;258;p31"/>
          <p:cNvSpPr txBox="1">
            <a:spLocks noGrp="1"/>
          </p:cNvSpPr>
          <p:nvPr>
            <p:ph type="subTitle" idx="7"/>
          </p:nvPr>
        </p:nvSpPr>
        <p:spPr>
          <a:xfrm>
            <a:off x="5923261" y="1411424"/>
            <a:ext cx="2383200" cy="48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9pPr>
          </a:lstStyle>
          <a:p>
            <a:endParaRPr/>
          </a:p>
        </p:txBody>
      </p:sp>
      <p:sp>
        <p:nvSpPr>
          <p:cNvPr id="259" name="Google Shape;259;p31"/>
          <p:cNvSpPr txBox="1">
            <a:spLocks noGrp="1"/>
          </p:cNvSpPr>
          <p:nvPr>
            <p:ph type="subTitle" idx="8"/>
          </p:nvPr>
        </p:nvSpPr>
        <p:spPr>
          <a:xfrm>
            <a:off x="5923236" y="2909476"/>
            <a:ext cx="2383200" cy="5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9pPr>
          </a:lstStyle>
          <a:p>
            <a:endParaRPr/>
          </a:p>
        </p:txBody>
      </p:sp>
      <p:sp>
        <p:nvSpPr>
          <p:cNvPr id="260" name="Google Shape;260;p3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 2">
  <p:cSld name="CUSTOM_13">
    <p:bg>
      <p:bgPr>
        <a:solidFill>
          <a:schemeClr val="accent2"/>
        </a:solidFill>
        <a:effectLst/>
      </p:bgPr>
    </p:bg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2"/>
          <p:cNvSpPr txBox="1">
            <a:spLocks noGrp="1"/>
          </p:cNvSpPr>
          <p:nvPr>
            <p:ph type="subTitle" idx="1"/>
          </p:nvPr>
        </p:nvSpPr>
        <p:spPr>
          <a:xfrm>
            <a:off x="925025" y="2260251"/>
            <a:ext cx="209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63" name="Google Shape;263;p32"/>
          <p:cNvSpPr txBox="1">
            <a:spLocks noGrp="1"/>
          </p:cNvSpPr>
          <p:nvPr>
            <p:ph type="subTitle" idx="2"/>
          </p:nvPr>
        </p:nvSpPr>
        <p:spPr>
          <a:xfrm>
            <a:off x="6123113" y="2260251"/>
            <a:ext cx="209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64" name="Google Shape;264;p32"/>
          <p:cNvSpPr txBox="1">
            <a:spLocks noGrp="1"/>
          </p:cNvSpPr>
          <p:nvPr>
            <p:ph type="subTitle" idx="3"/>
          </p:nvPr>
        </p:nvSpPr>
        <p:spPr>
          <a:xfrm>
            <a:off x="3524062" y="4009626"/>
            <a:ext cx="209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65" name="Google Shape;265;p32"/>
          <p:cNvSpPr txBox="1">
            <a:spLocks noGrp="1"/>
          </p:cNvSpPr>
          <p:nvPr>
            <p:ph type="subTitle" idx="4"/>
          </p:nvPr>
        </p:nvSpPr>
        <p:spPr>
          <a:xfrm>
            <a:off x="3524063" y="2260251"/>
            <a:ext cx="209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66" name="Google Shape;266;p32"/>
          <p:cNvSpPr txBox="1">
            <a:spLocks noGrp="1"/>
          </p:cNvSpPr>
          <p:nvPr>
            <p:ph type="subTitle" idx="5"/>
          </p:nvPr>
        </p:nvSpPr>
        <p:spPr>
          <a:xfrm>
            <a:off x="924963" y="4009626"/>
            <a:ext cx="209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67" name="Google Shape;267;p32"/>
          <p:cNvSpPr txBox="1">
            <a:spLocks noGrp="1"/>
          </p:cNvSpPr>
          <p:nvPr>
            <p:ph type="subTitle" idx="6"/>
          </p:nvPr>
        </p:nvSpPr>
        <p:spPr>
          <a:xfrm>
            <a:off x="6123113" y="4009626"/>
            <a:ext cx="209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68" name="Google Shape;268;p32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9" name="Google Shape;269;p32"/>
          <p:cNvSpPr txBox="1">
            <a:spLocks noGrp="1"/>
          </p:cNvSpPr>
          <p:nvPr>
            <p:ph type="subTitle" idx="7"/>
          </p:nvPr>
        </p:nvSpPr>
        <p:spPr>
          <a:xfrm>
            <a:off x="925025" y="1879025"/>
            <a:ext cx="2096100" cy="37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9pPr>
          </a:lstStyle>
          <a:p>
            <a:endParaRPr/>
          </a:p>
        </p:txBody>
      </p:sp>
      <p:sp>
        <p:nvSpPr>
          <p:cNvPr id="270" name="Google Shape;270;p32"/>
          <p:cNvSpPr txBox="1">
            <a:spLocks noGrp="1"/>
          </p:cNvSpPr>
          <p:nvPr>
            <p:ph type="subTitle" idx="8"/>
          </p:nvPr>
        </p:nvSpPr>
        <p:spPr>
          <a:xfrm>
            <a:off x="6123124" y="1879025"/>
            <a:ext cx="2096100" cy="37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9pPr>
          </a:lstStyle>
          <a:p>
            <a:endParaRPr/>
          </a:p>
        </p:txBody>
      </p:sp>
      <p:sp>
        <p:nvSpPr>
          <p:cNvPr id="271" name="Google Shape;271;p32"/>
          <p:cNvSpPr txBox="1">
            <a:spLocks noGrp="1"/>
          </p:cNvSpPr>
          <p:nvPr>
            <p:ph type="subTitle" idx="9"/>
          </p:nvPr>
        </p:nvSpPr>
        <p:spPr>
          <a:xfrm>
            <a:off x="3524075" y="3593525"/>
            <a:ext cx="2096100" cy="4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9pPr>
          </a:lstStyle>
          <a:p>
            <a:endParaRPr/>
          </a:p>
        </p:txBody>
      </p:sp>
      <p:sp>
        <p:nvSpPr>
          <p:cNvPr id="272" name="Google Shape;272;p32"/>
          <p:cNvSpPr txBox="1">
            <a:spLocks noGrp="1"/>
          </p:cNvSpPr>
          <p:nvPr>
            <p:ph type="subTitle" idx="13"/>
          </p:nvPr>
        </p:nvSpPr>
        <p:spPr>
          <a:xfrm>
            <a:off x="3524068" y="1879025"/>
            <a:ext cx="2096100" cy="37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9pPr>
          </a:lstStyle>
          <a:p>
            <a:endParaRPr/>
          </a:p>
        </p:txBody>
      </p:sp>
      <p:sp>
        <p:nvSpPr>
          <p:cNvPr id="273" name="Google Shape;273;p32"/>
          <p:cNvSpPr txBox="1">
            <a:spLocks noGrp="1"/>
          </p:cNvSpPr>
          <p:nvPr>
            <p:ph type="subTitle" idx="14"/>
          </p:nvPr>
        </p:nvSpPr>
        <p:spPr>
          <a:xfrm>
            <a:off x="924975" y="3593525"/>
            <a:ext cx="2096100" cy="4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9pPr>
          </a:lstStyle>
          <a:p>
            <a:endParaRPr/>
          </a:p>
        </p:txBody>
      </p:sp>
      <p:sp>
        <p:nvSpPr>
          <p:cNvPr id="274" name="Google Shape;274;p32"/>
          <p:cNvSpPr txBox="1">
            <a:spLocks noGrp="1"/>
          </p:cNvSpPr>
          <p:nvPr>
            <p:ph type="subTitle" idx="15"/>
          </p:nvPr>
        </p:nvSpPr>
        <p:spPr>
          <a:xfrm>
            <a:off x="6123125" y="3593525"/>
            <a:ext cx="2096100" cy="4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9pPr>
          </a:lstStyle>
          <a:p>
            <a:endParaRPr/>
          </a:p>
        </p:txBody>
      </p:sp>
      <p:grpSp>
        <p:nvGrpSpPr>
          <p:cNvPr id="275" name="Google Shape;275;p32"/>
          <p:cNvGrpSpPr/>
          <p:nvPr/>
        </p:nvGrpSpPr>
        <p:grpSpPr>
          <a:xfrm>
            <a:off x="7975249" y="-53700"/>
            <a:ext cx="1168335" cy="5197255"/>
            <a:chOff x="6283325" y="-53700"/>
            <a:chExt cx="2860762" cy="5197255"/>
          </a:xfrm>
        </p:grpSpPr>
        <p:sp>
          <p:nvSpPr>
            <p:cNvPr id="276" name="Google Shape;276;p32"/>
            <p:cNvSpPr/>
            <p:nvPr/>
          </p:nvSpPr>
          <p:spPr>
            <a:xfrm>
              <a:off x="6283325" y="25"/>
              <a:ext cx="2860580" cy="5143530"/>
            </a:xfrm>
            <a:custGeom>
              <a:avLst/>
              <a:gdLst/>
              <a:ahLst/>
              <a:cxnLst/>
              <a:rect l="l" t="t" r="r" b="b"/>
              <a:pathLst>
                <a:path w="18420" h="76950" extrusionOk="0">
                  <a:moveTo>
                    <a:pt x="18419" y="0"/>
                  </a:moveTo>
                  <a:lnTo>
                    <a:pt x="1" y="76950"/>
                  </a:lnTo>
                  <a:lnTo>
                    <a:pt x="5263" y="76950"/>
                  </a:lnTo>
                  <a:lnTo>
                    <a:pt x="184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38100" dir="9600000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77" name="Google Shape;277;p32"/>
            <p:cNvGrpSpPr/>
            <p:nvPr/>
          </p:nvGrpSpPr>
          <p:grpSpPr>
            <a:xfrm>
              <a:off x="7072079" y="-53700"/>
              <a:ext cx="2072007" cy="5197225"/>
              <a:chOff x="6537043" y="-53700"/>
              <a:chExt cx="2606954" cy="5197225"/>
            </a:xfrm>
          </p:grpSpPr>
          <p:sp>
            <p:nvSpPr>
              <p:cNvPr id="278" name="Google Shape;278;p32"/>
              <p:cNvSpPr/>
              <p:nvPr/>
            </p:nvSpPr>
            <p:spPr>
              <a:xfrm>
                <a:off x="6818430" y="-53700"/>
                <a:ext cx="2325557" cy="5197135"/>
              </a:xfrm>
              <a:custGeom>
                <a:avLst/>
                <a:gdLst/>
                <a:ahLst/>
                <a:cxnLst/>
                <a:rect l="l" t="t" r="r" b="b"/>
                <a:pathLst>
                  <a:path w="24161" h="76949" extrusionOk="0">
                    <a:moveTo>
                      <a:pt x="0" y="0"/>
                    </a:moveTo>
                    <a:lnTo>
                      <a:pt x="5742" y="76948"/>
                    </a:lnTo>
                    <a:lnTo>
                      <a:pt x="2416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>
                <a:outerShdw blurRad="57150" dist="38100" dir="7200000" algn="bl" rotWithShape="0">
                  <a:srgbClr val="000000">
                    <a:alpha val="18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" name="Google Shape;279;p32"/>
              <p:cNvSpPr/>
              <p:nvPr/>
            </p:nvSpPr>
            <p:spPr>
              <a:xfrm rot="10800000">
                <a:off x="6537043" y="61"/>
                <a:ext cx="2606954" cy="5143464"/>
              </a:xfrm>
              <a:custGeom>
                <a:avLst/>
                <a:gdLst/>
                <a:ahLst/>
                <a:cxnLst/>
                <a:rect l="l" t="t" r="r" b="b"/>
                <a:pathLst>
                  <a:path w="24384" h="76949" extrusionOk="0">
                    <a:moveTo>
                      <a:pt x="0" y="0"/>
                    </a:moveTo>
                    <a:lnTo>
                      <a:pt x="0" y="76948"/>
                    </a:lnTo>
                    <a:lnTo>
                      <a:pt x="24383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28575" dir="7200000" algn="bl" rotWithShape="0">
                  <a:srgbClr val="000000">
                    <a:alpha val="18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80" name="Google Shape;280;p32"/>
          <p:cNvGrpSpPr/>
          <p:nvPr/>
        </p:nvGrpSpPr>
        <p:grpSpPr>
          <a:xfrm flipH="1">
            <a:off x="424" y="-53700"/>
            <a:ext cx="1168335" cy="5197255"/>
            <a:chOff x="6283325" y="-53700"/>
            <a:chExt cx="2860762" cy="5197255"/>
          </a:xfrm>
        </p:grpSpPr>
        <p:sp>
          <p:nvSpPr>
            <p:cNvPr id="281" name="Google Shape;281;p32"/>
            <p:cNvSpPr/>
            <p:nvPr/>
          </p:nvSpPr>
          <p:spPr>
            <a:xfrm>
              <a:off x="6283325" y="25"/>
              <a:ext cx="2860580" cy="5143530"/>
            </a:xfrm>
            <a:custGeom>
              <a:avLst/>
              <a:gdLst/>
              <a:ahLst/>
              <a:cxnLst/>
              <a:rect l="l" t="t" r="r" b="b"/>
              <a:pathLst>
                <a:path w="18420" h="76950" extrusionOk="0">
                  <a:moveTo>
                    <a:pt x="18419" y="0"/>
                  </a:moveTo>
                  <a:lnTo>
                    <a:pt x="1" y="76950"/>
                  </a:lnTo>
                  <a:lnTo>
                    <a:pt x="5263" y="76950"/>
                  </a:lnTo>
                  <a:lnTo>
                    <a:pt x="184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38100" dir="3600000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2" name="Google Shape;282;p32"/>
            <p:cNvGrpSpPr/>
            <p:nvPr/>
          </p:nvGrpSpPr>
          <p:grpSpPr>
            <a:xfrm>
              <a:off x="7072079" y="-53700"/>
              <a:ext cx="2072007" cy="5197225"/>
              <a:chOff x="6537043" y="-53700"/>
              <a:chExt cx="2606954" cy="5197225"/>
            </a:xfrm>
          </p:grpSpPr>
          <p:sp>
            <p:nvSpPr>
              <p:cNvPr id="283" name="Google Shape;283;p32"/>
              <p:cNvSpPr/>
              <p:nvPr/>
            </p:nvSpPr>
            <p:spPr>
              <a:xfrm>
                <a:off x="6818430" y="-53700"/>
                <a:ext cx="2325557" cy="5197135"/>
              </a:xfrm>
              <a:custGeom>
                <a:avLst/>
                <a:gdLst/>
                <a:ahLst/>
                <a:cxnLst/>
                <a:rect l="l" t="t" r="r" b="b"/>
                <a:pathLst>
                  <a:path w="24161" h="76949" extrusionOk="0">
                    <a:moveTo>
                      <a:pt x="0" y="0"/>
                    </a:moveTo>
                    <a:lnTo>
                      <a:pt x="5742" y="76948"/>
                    </a:lnTo>
                    <a:lnTo>
                      <a:pt x="2416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>
                <a:outerShdw blurRad="57150" dist="38100" dir="3600000" algn="bl" rotWithShape="0">
                  <a:srgbClr val="000000">
                    <a:alpha val="18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" name="Google Shape;284;p32"/>
              <p:cNvSpPr/>
              <p:nvPr/>
            </p:nvSpPr>
            <p:spPr>
              <a:xfrm rot="10800000">
                <a:off x="6537043" y="61"/>
                <a:ext cx="2606954" cy="5143464"/>
              </a:xfrm>
              <a:custGeom>
                <a:avLst/>
                <a:gdLst/>
                <a:ahLst/>
                <a:cxnLst/>
                <a:rect l="l" t="t" r="r" b="b"/>
                <a:pathLst>
                  <a:path w="24384" h="76949" extrusionOk="0">
                    <a:moveTo>
                      <a:pt x="0" y="0"/>
                    </a:moveTo>
                    <a:lnTo>
                      <a:pt x="0" y="76948"/>
                    </a:lnTo>
                    <a:lnTo>
                      <a:pt x="24383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28575" dir="3600000" algn="bl" rotWithShape="0">
                  <a:srgbClr val="000000">
                    <a:alpha val="18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 2">
  <p:cSld name="CUSTOM_14">
    <p:bg>
      <p:bgPr>
        <a:solidFill>
          <a:schemeClr val="accent2"/>
        </a:solidFill>
        <a:effectLst/>
      </p:bgPr>
    </p:bg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33"/>
          <p:cNvSpPr txBox="1">
            <a:spLocks noGrp="1"/>
          </p:cNvSpPr>
          <p:nvPr>
            <p:ph type="title"/>
          </p:nvPr>
        </p:nvSpPr>
        <p:spPr>
          <a:xfrm>
            <a:off x="720300" y="538325"/>
            <a:ext cx="6354300" cy="284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0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 2">
  <p:cSld name="CUSTOM_15"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4"/>
          <p:cNvSpPr/>
          <p:nvPr/>
        </p:nvSpPr>
        <p:spPr>
          <a:xfrm rot="10800000" flipH="1">
            <a:off x="-25573" y="61"/>
            <a:ext cx="5451349" cy="5143464"/>
          </a:xfrm>
          <a:custGeom>
            <a:avLst/>
            <a:gdLst/>
            <a:ahLst/>
            <a:cxnLst/>
            <a:rect l="l" t="t" r="r" b="b"/>
            <a:pathLst>
              <a:path w="24384" h="76949" extrusionOk="0">
                <a:moveTo>
                  <a:pt x="0" y="0"/>
                </a:moveTo>
                <a:lnTo>
                  <a:pt x="0" y="76948"/>
                </a:lnTo>
                <a:lnTo>
                  <a:pt x="24383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9525" algn="bl" rotWithShape="0">
              <a:srgbClr val="000000">
                <a:alpha val="18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34"/>
          <p:cNvSpPr/>
          <p:nvPr/>
        </p:nvSpPr>
        <p:spPr>
          <a:xfrm rot="10800000">
            <a:off x="3692652" y="10749"/>
            <a:ext cx="5451348" cy="5143464"/>
          </a:xfrm>
          <a:custGeom>
            <a:avLst/>
            <a:gdLst/>
            <a:ahLst/>
            <a:cxnLst/>
            <a:rect l="l" t="t" r="r" b="b"/>
            <a:pathLst>
              <a:path w="24384" h="76949" extrusionOk="0">
                <a:moveTo>
                  <a:pt x="0" y="0"/>
                </a:moveTo>
                <a:lnTo>
                  <a:pt x="0" y="76948"/>
                </a:lnTo>
                <a:lnTo>
                  <a:pt x="24383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9525" algn="bl" rotWithShape="0">
              <a:srgbClr val="000000">
                <a:alpha val="18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4"/>
          <p:cNvSpPr txBox="1">
            <a:spLocks noGrp="1"/>
          </p:cNvSpPr>
          <p:nvPr>
            <p:ph type="subTitle" idx="1"/>
          </p:nvPr>
        </p:nvSpPr>
        <p:spPr>
          <a:xfrm>
            <a:off x="5621800" y="3770925"/>
            <a:ext cx="2802900" cy="59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r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r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r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r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r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r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r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r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291" name="Google Shape;291;p34"/>
          <p:cNvSpPr txBox="1">
            <a:spLocks noGrp="1"/>
          </p:cNvSpPr>
          <p:nvPr>
            <p:ph type="title" hasCustomPrompt="1"/>
          </p:nvPr>
        </p:nvSpPr>
        <p:spPr>
          <a:xfrm>
            <a:off x="5973400" y="3073125"/>
            <a:ext cx="2451300" cy="69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None/>
              <a:defRPr sz="3000" b="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9pPr>
          </a:lstStyle>
          <a:p>
            <a:r>
              <a:t>xx%</a:t>
            </a:r>
          </a:p>
        </p:txBody>
      </p:sp>
      <p:sp>
        <p:nvSpPr>
          <p:cNvPr id="292" name="Google Shape;292;p34"/>
          <p:cNvSpPr txBox="1">
            <a:spLocks noGrp="1"/>
          </p:cNvSpPr>
          <p:nvPr>
            <p:ph type="subTitle" idx="2"/>
          </p:nvPr>
        </p:nvSpPr>
        <p:spPr>
          <a:xfrm>
            <a:off x="720000" y="3770925"/>
            <a:ext cx="2802900" cy="59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293" name="Google Shape;293;p34"/>
          <p:cNvSpPr txBox="1">
            <a:spLocks noGrp="1"/>
          </p:cNvSpPr>
          <p:nvPr>
            <p:ph type="title" idx="3" hasCustomPrompt="1"/>
          </p:nvPr>
        </p:nvSpPr>
        <p:spPr>
          <a:xfrm>
            <a:off x="720300" y="3073125"/>
            <a:ext cx="2220600" cy="69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None/>
              <a:defRPr sz="3000" b="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9pPr>
          </a:lstStyle>
          <a:p>
            <a:r>
              <a:t>xx%</a:t>
            </a:r>
          </a:p>
        </p:txBody>
      </p:sp>
      <p:sp>
        <p:nvSpPr>
          <p:cNvPr id="294" name="Google Shape;294;p34"/>
          <p:cNvSpPr txBox="1">
            <a:spLocks noGrp="1"/>
          </p:cNvSpPr>
          <p:nvPr>
            <p:ph type="subTitle" idx="4"/>
          </p:nvPr>
        </p:nvSpPr>
        <p:spPr>
          <a:xfrm>
            <a:off x="3170500" y="2355750"/>
            <a:ext cx="2802900" cy="59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95" name="Google Shape;295;p34"/>
          <p:cNvSpPr txBox="1">
            <a:spLocks noGrp="1"/>
          </p:cNvSpPr>
          <p:nvPr>
            <p:ph type="title" idx="5" hasCustomPrompt="1"/>
          </p:nvPr>
        </p:nvSpPr>
        <p:spPr>
          <a:xfrm>
            <a:off x="3461700" y="1657950"/>
            <a:ext cx="2220600" cy="69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None/>
              <a:defRPr sz="3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nton"/>
              <a:buNone/>
              <a:defRPr sz="14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5">
  <p:cSld name="CUSTOM_16"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5"/>
          <p:cNvSpPr/>
          <p:nvPr/>
        </p:nvSpPr>
        <p:spPr>
          <a:xfrm rot="-2700000">
            <a:off x="-1770929" y="808808"/>
            <a:ext cx="3526059" cy="3526059"/>
          </a:xfrm>
          <a:prstGeom prst="rect">
            <a:avLst/>
          </a:prstGeom>
          <a:solidFill>
            <a:schemeClr val="dk2"/>
          </a:solidFill>
          <a:ln>
            <a:noFill/>
          </a:ln>
          <a:effectLst>
            <a:outerShdw blurRad="57150" dist="9525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5"/>
          <p:cNvSpPr/>
          <p:nvPr/>
        </p:nvSpPr>
        <p:spPr>
          <a:xfrm>
            <a:off x="474450" y="948725"/>
            <a:ext cx="8195100" cy="32463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7150" dist="9525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35"/>
          <p:cNvSpPr/>
          <p:nvPr/>
        </p:nvSpPr>
        <p:spPr>
          <a:xfrm>
            <a:off x="719850" y="1199625"/>
            <a:ext cx="7704000" cy="27444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blurRad="57150" dist="9525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35"/>
          <p:cNvSpPr txBox="1">
            <a:spLocks noGrp="1"/>
          </p:cNvSpPr>
          <p:nvPr>
            <p:ph type="title"/>
          </p:nvPr>
        </p:nvSpPr>
        <p:spPr>
          <a:xfrm>
            <a:off x="788350" y="2047200"/>
            <a:ext cx="2287500" cy="104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6">
  <p:cSld name="CUSTOM_17"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2" name="Google Shape;302;p36"/>
          <p:cNvGrpSpPr/>
          <p:nvPr/>
        </p:nvGrpSpPr>
        <p:grpSpPr>
          <a:xfrm>
            <a:off x="7389699" y="-85"/>
            <a:ext cx="1754325" cy="2600772"/>
            <a:chOff x="7389699" y="-85"/>
            <a:chExt cx="1754325" cy="2600772"/>
          </a:xfrm>
        </p:grpSpPr>
        <p:sp>
          <p:nvSpPr>
            <p:cNvPr id="303" name="Google Shape;303;p36"/>
            <p:cNvSpPr/>
            <p:nvPr/>
          </p:nvSpPr>
          <p:spPr>
            <a:xfrm rot="10800000" flipH="1">
              <a:off x="7389699" y="-85"/>
              <a:ext cx="1754321" cy="2600718"/>
            </a:xfrm>
            <a:custGeom>
              <a:avLst/>
              <a:gdLst/>
              <a:ahLst/>
              <a:cxnLst/>
              <a:rect l="l" t="t" r="r" b="b"/>
              <a:pathLst>
                <a:path w="18420" h="76950" extrusionOk="0">
                  <a:moveTo>
                    <a:pt x="18419" y="0"/>
                  </a:moveTo>
                  <a:lnTo>
                    <a:pt x="1" y="76950"/>
                  </a:lnTo>
                  <a:lnTo>
                    <a:pt x="5263" y="76950"/>
                  </a:lnTo>
                  <a:lnTo>
                    <a:pt x="184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9525" dir="10320000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36"/>
            <p:cNvSpPr/>
            <p:nvPr/>
          </p:nvSpPr>
          <p:spPr>
            <a:xfrm flipH="1">
              <a:off x="7795171" y="-31"/>
              <a:ext cx="1348853" cy="2600718"/>
            </a:xfrm>
            <a:custGeom>
              <a:avLst/>
              <a:gdLst/>
              <a:ahLst/>
              <a:cxnLst/>
              <a:rect l="l" t="t" r="r" b="b"/>
              <a:pathLst>
                <a:path w="5049" h="76950" extrusionOk="0">
                  <a:moveTo>
                    <a:pt x="0" y="0"/>
                  </a:moveTo>
                  <a:lnTo>
                    <a:pt x="0" y="76950"/>
                  </a:lnTo>
                  <a:lnTo>
                    <a:pt x="504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9525" dir="10500000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5" name="Google Shape;305;p36"/>
          <p:cNvGrpSpPr/>
          <p:nvPr/>
        </p:nvGrpSpPr>
        <p:grpSpPr>
          <a:xfrm rot="10800000">
            <a:off x="-1" y="2542740"/>
            <a:ext cx="1754325" cy="2600772"/>
            <a:chOff x="7389699" y="-85"/>
            <a:chExt cx="1754325" cy="2600772"/>
          </a:xfrm>
        </p:grpSpPr>
        <p:sp>
          <p:nvSpPr>
            <p:cNvPr id="306" name="Google Shape;306;p36"/>
            <p:cNvSpPr/>
            <p:nvPr/>
          </p:nvSpPr>
          <p:spPr>
            <a:xfrm rot="10800000" flipH="1">
              <a:off x="7389699" y="-85"/>
              <a:ext cx="1754321" cy="2600718"/>
            </a:xfrm>
            <a:custGeom>
              <a:avLst/>
              <a:gdLst/>
              <a:ahLst/>
              <a:cxnLst/>
              <a:rect l="l" t="t" r="r" b="b"/>
              <a:pathLst>
                <a:path w="18420" h="76950" extrusionOk="0">
                  <a:moveTo>
                    <a:pt x="18419" y="0"/>
                  </a:moveTo>
                  <a:lnTo>
                    <a:pt x="1" y="76950"/>
                  </a:lnTo>
                  <a:lnTo>
                    <a:pt x="5263" y="76950"/>
                  </a:lnTo>
                  <a:lnTo>
                    <a:pt x="184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9525" dir="10320000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36"/>
            <p:cNvSpPr/>
            <p:nvPr/>
          </p:nvSpPr>
          <p:spPr>
            <a:xfrm flipH="1">
              <a:off x="7795171" y="-31"/>
              <a:ext cx="1348853" cy="2600718"/>
            </a:xfrm>
            <a:custGeom>
              <a:avLst/>
              <a:gdLst/>
              <a:ahLst/>
              <a:cxnLst/>
              <a:rect l="l" t="t" r="r" b="b"/>
              <a:pathLst>
                <a:path w="5049" h="76950" extrusionOk="0">
                  <a:moveTo>
                    <a:pt x="0" y="0"/>
                  </a:moveTo>
                  <a:lnTo>
                    <a:pt x="0" y="76950"/>
                  </a:lnTo>
                  <a:lnTo>
                    <a:pt x="504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9525" dir="10500000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8" name="Google Shape;308;p36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3">
  <p:cSld name="CUSTOM_18"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37"/>
          <p:cNvSpPr txBox="1">
            <a:spLocks noGrp="1"/>
          </p:cNvSpPr>
          <p:nvPr>
            <p:ph type="subTitle" idx="1"/>
          </p:nvPr>
        </p:nvSpPr>
        <p:spPr>
          <a:xfrm>
            <a:off x="2454300" y="3666700"/>
            <a:ext cx="2516100" cy="57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11" name="Google Shape;311;p37"/>
          <p:cNvSpPr txBox="1">
            <a:spLocks noGrp="1"/>
          </p:cNvSpPr>
          <p:nvPr>
            <p:ph type="subTitle" idx="2"/>
          </p:nvPr>
        </p:nvSpPr>
        <p:spPr>
          <a:xfrm>
            <a:off x="4175225" y="2344888"/>
            <a:ext cx="2516100" cy="57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12" name="Google Shape;312;p37"/>
          <p:cNvSpPr txBox="1">
            <a:spLocks noGrp="1"/>
          </p:cNvSpPr>
          <p:nvPr>
            <p:ph type="subTitle" idx="3"/>
          </p:nvPr>
        </p:nvSpPr>
        <p:spPr>
          <a:xfrm>
            <a:off x="2454300" y="2915049"/>
            <a:ext cx="2274600" cy="57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9pPr>
          </a:lstStyle>
          <a:p>
            <a:endParaRPr/>
          </a:p>
        </p:txBody>
      </p:sp>
      <p:sp>
        <p:nvSpPr>
          <p:cNvPr id="313" name="Google Shape;313;p37"/>
          <p:cNvSpPr txBox="1">
            <a:spLocks noGrp="1"/>
          </p:cNvSpPr>
          <p:nvPr>
            <p:ph type="subTitle" idx="4"/>
          </p:nvPr>
        </p:nvSpPr>
        <p:spPr>
          <a:xfrm>
            <a:off x="4416725" y="1129094"/>
            <a:ext cx="2274600" cy="57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1pPr>
            <a:lvl2pPr lvl="1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2pPr>
            <a:lvl3pPr lvl="2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3pPr>
            <a:lvl4pPr lvl="3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4pPr>
            <a:lvl5pPr lvl="4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5pPr>
            <a:lvl6pPr lvl="5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6pPr>
            <a:lvl7pPr lvl="6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7pPr>
            <a:lvl8pPr lvl="7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8pPr>
            <a:lvl9pPr lvl="8" algn="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24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9pPr>
          </a:lstStyle>
          <a:p>
            <a:endParaRPr/>
          </a:p>
        </p:txBody>
      </p:sp>
      <p:sp>
        <p:nvSpPr>
          <p:cNvPr id="314" name="Google Shape;314;p37"/>
          <p:cNvSpPr txBox="1">
            <a:spLocks noGrp="1"/>
          </p:cNvSpPr>
          <p:nvPr>
            <p:ph type="title"/>
          </p:nvPr>
        </p:nvSpPr>
        <p:spPr>
          <a:xfrm>
            <a:off x="967775" y="1297625"/>
            <a:ext cx="33411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315" name="Google Shape;315;p37"/>
          <p:cNvGrpSpPr/>
          <p:nvPr/>
        </p:nvGrpSpPr>
        <p:grpSpPr>
          <a:xfrm rot="-5400000">
            <a:off x="4148926" y="-4172823"/>
            <a:ext cx="846217" cy="9164267"/>
            <a:chOff x="6537043" y="-53700"/>
            <a:chExt cx="2606954" cy="5197225"/>
          </a:xfrm>
        </p:grpSpPr>
        <p:sp>
          <p:nvSpPr>
            <p:cNvPr id="316" name="Google Shape;316;p37"/>
            <p:cNvSpPr/>
            <p:nvPr/>
          </p:nvSpPr>
          <p:spPr>
            <a:xfrm>
              <a:off x="6818430" y="-53700"/>
              <a:ext cx="2325557" cy="5197135"/>
            </a:xfrm>
            <a:custGeom>
              <a:avLst/>
              <a:gdLst/>
              <a:ahLst/>
              <a:cxnLst/>
              <a:rect l="l" t="t" r="r" b="b"/>
              <a:pathLst>
                <a:path w="24161" h="76949" extrusionOk="0">
                  <a:moveTo>
                    <a:pt x="0" y="0"/>
                  </a:moveTo>
                  <a:lnTo>
                    <a:pt x="5742" y="76948"/>
                  </a:lnTo>
                  <a:lnTo>
                    <a:pt x="2416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38100" dir="7200000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37"/>
            <p:cNvSpPr/>
            <p:nvPr/>
          </p:nvSpPr>
          <p:spPr>
            <a:xfrm rot="10800000">
              <a:off x="6537043" y="61"/>
              <a:ext cx="2606954" cy="5143464"/>
            </a:xfrm>
            <a:custGeom>
              <a:avLst/>
              <a:gdLst/>
              <a:ahLst/>
              <a:cxnLst/>
              <a:rect l="l" t="t" r="r" b="b"/>
              <a:pathLst>
                <a:path w="24384" h="76949" extrusionOk="0">
                  <a:moveTo>
                    <a:pt x="0" y="0"/>
                  </a:moveTo>
                  <a:lnTo>
                    <a:pt x="0" y="76948"/>
                  </a:lnTo>
                  <a:lnTo>
                    <a:pt x="2438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28575" dir="7200000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 2">
  <p:cSld name="CUSTOM_19"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38"/>
          <p:cNvSpPr txBox="1">
            <a:spLocks noGrp="1"/>
          </p:cNvSpPr>
          <p:nvPr>
            <p:ph type="title" hasCustomPrompt="1"/>
          </p:nvPr>
        </p:nvSpPr>
        <p:spPr>
          <a:xfrm>
            <a:off x="3879275" y="1999975"/>
            <a:ext cx="4544400" cy="107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>
                <a:solidFill>
                  <a:schemeClr val="accent6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r>
              <a:t>xx%</a:t>
            </a:r>
          </a:p>
        </p:txBody>
      </p:sp>
      <p:sp>
        <p:nvSpPr>
          <p:cNvPr id="320" name="Google Shape;320;p38"/>
          <p:cNvSpPr txBox="1">
            <a:spLocks noGrp="1"/>
          </p:cNvSpPr>
          <p:nvPr>
            <p:ph type="subTitle" idx="1"/>
          </p:nvPr>
        </p:nvSpPr>
        <p:spPr>
          <a:xfrm>
            <a:off x="3879275" y="3069650"/>
            <a:ext cx="4544400" cy="42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6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6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6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6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6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6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6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6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CUSTOM_20"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9"/>
          <p:cNvSpPr/>
          <p:nvPr/>
        </p:nvSpPr>
        <p:spPr>
          <a:xfrm rot="10800000" flipH="1">
            <a:off x="-25576" y="61"/>
            <a:ext cx="9199839" cy="5143464"/>
          </a:xfrm>
          <a:custGeom>
            <a:avLst/>
            <a:gdLst/>
            <a:ahLst/>
            <a:cxnLst/>
            <a:rect l="l" t="t" r="r" b="b"/>
            <a:pathLst>
              <a:path w="24384" h="76949" extrusionOk="0">
                <a:moveTo>
                  <a:pt x="0" y="0"/>
                </a:moveTo>
                <a:lnTo>
                  <a:pt x="0" y="76948"/>
                </a:lnTo>
                <a:lnTo>
                  <a:pt x="24383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9525" algn="bl" rotWithShape="0">
              <a:srgbClr val="000000">
                <a:alpha val="18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9"/>
          <p:cNvSpPr/>
          <p:nvPr/>
        </p:nvSpPr>
        <p:spPr>
          <a:xfrm rot="10800000">
            <a:off x="-20177" y="10761"/>
            <a:ext cx="9164178" cy="5143464"/>
          </a:xfrm>
          <a:custGeom>
            <a:avLst/>
            <a:gdLst/>
            <a:ahLst/>
            <a:cxnLst/>
            <a:rect l="l" t="t" r="r" b="b"/>
            <a:pathLst>
              <a:path w="24384" h="76949" extrusionOk="0">
                <a:moveTo>
                  <a:pt x="0" y="0"/>
                </a:moveTo>
                <a:lnTo>
                  <a:pt x="0" y="76948"/>
                </a:lnTo>
                <a:lnTo>
                  <a:pt x="24383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9525" algn="bl" rotWithShape="0">
              <a:srgbClr val="000000">
                <a:alpha val="18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9"/>
          <p:cNvSpPr txBox="1">
            <a:spLocks noGrp="1"/>
          </p:cNvSpPr>
          <p:nvPr>
            <p:ph type="title"/>
          </p:nvPr>
        </p:nvSpPr>
        <p:spPr>
          <a:xfrm>
            <a:off x="720000" y="2332950"/>
            <a:ext cx="18711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25" name="Google Shape;325;p39"/>
          <p:cNvSpPr txBox="1">
            <a:spLocks noGrp="1"/>
          </p:cNvSpPr>
          <p:nvPr>
            <p:ph type="subTitle" idx="1"/>
          </p:nvPr>
        </p:nvSpPr>
        <p:spPr>
          <a:xfrm>
            <a:off x="6632875" y="2061600"/>
            <a:ext cx="1790700" cy="102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CUSTOM_21">
    <p:bg>
      <p:bgPr>
        <a:solidFill>
          <a:schemeClr val="lt1"/>
        </a:solidFill>
        <a:effectLst/>
      </p:bgPr>
    </p:bg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40"/>
          <p:cNvSpPr txBox="1">
            <a:spLocks noGrp="1"/>
          </p:cNvSpPr>
          <p:nvPr>
            <p:ph type="title"/>
          </p:nvPr>
        </p:nvSpPr>
        <p:spPr>
          <a:xfrm>
            <a:off x="5446575" y="1716700"/>
            <a:ext cx="29769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28" name="Google Shape;328;p40"/>
          <p:cNvSpPr txBox="1">
            <a:spLocks noGrp="1"/>
          </p:cNvSpPr>
          <p:nvPr>
            <p:ph type="subTitle" idx="1"/>
          </p:nvPr>
        </p:nvSpPr>
        <p:spPr>
          <a:xfrm>
            <a:off x="5446575" y="2406500"/>
            <a:ext cx="2976900" cy="102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3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3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3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3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3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3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3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accent2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oogle Shape;32;p5"/>
          <p:cNvGrpSpPr/>
          <p:nvPr/>
        </p:nvGrpSpPr>
        <p:grpSpPr>
          <a:xfrm flipH="1">
            <a:off x="-371" y="-25"/>
            <a:ext cx="3696921" cy="1338930"/>
            <a:chOff x="-179" y="-25"/>
            <a:chExt cx="9144004" cy="1338930"/>
          </a:xfrm>
        </p:grpSpPr>
        <p:sp>
          <p:nvSpPr>
            <p:cNvPr id="33" name="Google Shape;33;p5"/>
            <p:cNvSpPr/>
            <p:nvPr/>
          </p:nvSpPr>
          <p:spPr>
            <a:xfrm flipH="1">
              <a:off x="-179" y="-25"/>
              <a:ext cx="9144004" cy="1338930"/>
            </a:xfrm>
            <a:custGeom>
              <a:avLst/>
              <a:gdLst/>
              <a:ahLst/>
              <a:cxnLst/>
              <a:rect l="l" t="t" r="r" b="b"/>
              <a:pathLst>
                <a:path w="5049" h="76950" extrusionOk="0">
                  <a:moveTo>
                    <a:pt x="0" y="0"/>
                  </a:moveTo>
                  <a:lnTo>
                    <a:pt x="0" y="76950"/>
                  </a:lnTo>
                  <a:lnTo>
                    <a:pt x="504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3480000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5"/>
            <p:cNvSpPr/>
            <p:nvPr/>
          </p:nvSpPr>
          <p:spPr>
            <a:xfrm flipH="1">
              <a:off x="5150116" y="-25"/>
              <a:ext cx="3993709" cy="1338930"/>
            </a:xfrm>
            <a:custGeom>
              <a:avLst/>
              <a:gdLst/>
              <a:ahLst/>
              <a:cxnLst/>
              <a:rect l="l" t="t" r="r" b="b"/>
              <a:pathLst>
                <a:path w="5049" h="76950" extrusionOk="0">
                  <a:moveTo>
                    <a:pt x="0" y="0"/>
                  </a:moveTo>
                  <a:lnTo>
                    <a:pt x="0" y="76950"/>
                  </a:lnTo>
                  <a:lnTo>
                    <a:pt x="504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3480000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Google Shape;35;p5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title" idx="2"/>
          </p:nvPr>
        </p:nvSpPr>
        <p:spPr>
          <a:xfrm>
            <a:off x="1677138" y="3073935"/>
            <a:ext cx="18414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ubTitle" idx="1"/>
          </p:nvPr>
        </p:nvSpPr>
        <p:spPr>
          <a:xfrm>
            <a:off x="1021675" y="3528925"/>
            <a:ext cx="3152400" cy="86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title" idx="3"/>
          </p:nvPr>
        </p:nvSpPr>
        <p:spPr>
          <a:xfrm>
            <a:off x="5625413" y="3073935"/>
            <a:ext cx="18414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ubTitle" idx="4"/>
          </p:nvPr>
        </p:nvSpPr>
        <p:spPr>
          <a:xfrm>
            <a:off x="4969925" y="3528925"/>
            <a:ext cx="3152400" cy="86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22"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41"/>
          <p:cNvSpPr/>
          <p:nvPr/>
        </p:nvSpPr>
        <p:spPr>
          <a:xfrm rot="10800000" flipH="1">
            <a:off x="0" y="-1335"/>
            <a:ext cx="2523683" cy="5144810"/>
          </a:xfrm>
          <a:custGeom>
            <a:avLst/>
            <a:gdLst/>
            <a:ahLst/>
            <a:cxnLst/>
            <a:rect l="l" t="t" r="r" b="b"/>
            <a:pathLst>
              <a:path w="24384" h="76949" extrusionOk="0">
                <a:moveTo>
                  <a:pt x="0" y="0"/>
                </a:moveTo>
                <a:lnTo>
                  <a:pt x="0" y="76948"/>
                </a:lnTo>
                <a:lnTo>
                  <a:pt x="24383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57150" dist="9525" algn="bl" rotWithShape="0">
              <a:srgbClr val="000000">
                <a:alpha val="18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1" name="Google Shape;331;p41"/>
          <p:cNvGrpSpPr/>
          <p:nvPr/>
        </p:nvGrpSpPr>
        <p:grpSpPr>
          <a:xfrm>
            <a:off x="6" y="0"/>
            <a:ext cx="9180168" cy="5143530"/>
            <a:chOff x="-6" y="38"/>
            <a:chExt cx="9180168" cy="5143530"/>
          </a:xfrm>
        </p:grpSpPr>
        <p:sp>
          <p:nvSpPr>
            <p:cNvPr id="332" name="Google Shape;332;p41"/>
            <p:cNvSpPr/>
            <p:nvPr/>
          </p:nvSpPr>
          <p:spPr>
            <a:xfrm flipH="1">
              <a:off x="6270211" y="63"/>
              <a:ext cx="2873776" cy="5143464"/>
            </a:xfrm>
            <a:custGeom>
              <a:avLst/>
              <a:gdLst/>
              <a:ahLst/>
              <a:cxnLst/>
              <a:rect l="l" t="t" r="r" b="b"/>
              <a:pathLst>
                <a:path w="24384" h="76949" extrusionOk="0">
                  <a:moveTo>
                    <a:pt x="0" y="0"/>
                  </a:moveTo>
                  <a:lnTo>
                    <a:pt x="0" y="76948"/>
                  </a:lnTo>
                  <a:lnTo>
                    <a:pt x="243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9525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41"/>
            <p:cNvSpPr/>
            <p:nvPr/>
          </p:nvSpPr>
          <p:spPr>
            <a:xfrm flipH="1">
              <a:off x="-6" y="38"/>
              <a:ext cx="2909946" cy="5143530"/>
            </a:xfrm>
            <a:custGeom>
              <a:avLst/>
              <a:gdLst/>
              <a:ahLst/>
              <a:cxnLst/>
              <a:rect l="l" t="t" r="r" b="b"/>
              <a:pathLst>
                <a:path w="18420" h="76950" extrusionOk="0">
                  <a:moveTo>
                    <a:pt x="18419" y="0"/>
                  </a:moveTo>
                  <a:lnTo>
                    <a:pt x="1" y="76950"/>
                  </a:lnTo>
                  <a:lnTo>
                    <a:pt x="5263" y="76950"/>
                  </a:lnTo>
                  <a:lnTo>
                    <a:pt x="1841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9525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41"/>
            <p:cNvSpPr/>
            <p:nvPr/>
          </p:nvSpPr>
          <p:spPr>
            <a:xfrm flipH="1">
              <a:off x="6270236" y="38"/>
              <a:ext cx="2909926" cy="5143530"/>
            </a:xfrm>
            <a:custGeom>
              <a:avLst/>
              <a:gdLst/>
              <a:ahLst/>
              <a:cxnLst/>
              <a:rect l="l" t="t" r="r" b="b"/>
              <a:pathLst>
                <a:path w="24384" h="76950" extrusionOk="0">
                  <a:moveTo>
                    <a:pt x="24383" y="0"/>
                  </a:moveTo>
                  <a:lnTo>
                    <a:pt x="0" y="76950"/>
                  </a:lnTo>
                  <a:lnTo>
                    <a:pt x="5048" y="76950"/>
                  </a:lnTo>
                  <a:lnTo>
                    <a:pt x="2438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9525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5" name="Google Shape;335;p41"/>
          <p:cNvSpPr txBox="1">
            <a:spLocks noGrp="1"/>
          </p:cNvSpPr>
          <p:nvPr>
            <p:ph type="title"/>
          </p:nvPr>
        </p:nvSpPr>
        <p:spPr>
          <a:xfrm>
            <a:off x="2404800" y="671250"/>
            <a:ext cx="4334400" cy="117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36" name="Google Shape;336;p41"/>
          <p:cNvSpPr txBox="1">
            <a:spLocks noGrp="1"/>
          </p:cNvSpPr>
          <p:nvPr>
            <p:ph type="subTitle" idx="1"/>
          </p:nvPr>
        </p:nvSpPr>
        <p:spPr>
          <a:xfrm>
            <a:off x="2404800" y="2607700"/>
            <a:ext cx="4334400" cy="99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337" name="Google Shape;337;p41"/>
          <p:cNvSpPr txBox="1"/>
          <p:nvPr/>
        </p:nvSpPr>
        <p:spPr>
          <a:xfrm>
            <a:off x="2882100" y="3789950"/>
            <a:ext cx="3379800" cy="6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CREDITS: This presentation template was created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including icons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infographics &amp; images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 and illustrations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Storyset</a:t>
            </a:r>
            <a:endParaRPr sz="9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23"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24">
    <p:bg>
      <p:bgPr>
        <a:solidFill>
          <a:schemeClr val="lt1"/>
        </a:solidFill>
        <a:effectLst/>
      </p:bgPr>
    </p:bg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accent2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2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oogle Shape;43;p7"/>
          <p:cNvGrpSpPr/>
          <p:nvPr/>
        </p:nvGrpSpPr>
        <p:grpSpPr>
          <a:xfrm>
            <a:off x="0" y="25"/>
            <a:ext cx="4551047" cy="5143530"/>
            <a:chOff x="0" y="25"/>
            <a:chExt cx="4551047" cy="5143530"/>
          </a:xfrm>
        </p:grpSpPr>
        <p:sp>
          <p:nvSpPr>
            <p:cNvPr id="44" name="Google Shape;44;p7"/>
            <p:cNvSpPr/>
            <p:nvPr/>
          </p:nvSpPr>
          <p:spPr>
            <a:xfrm rot="10800000" flipH="1">
              <a:off x="25" y="61"/>
              <a:ext cx="2902976" cy="5143464"/>
            </a:xfrm>
            <a:custGeom>
              <a:avLst/>
              <a:gdLst/>
              <a:ahLst/>
              <a:cxnLst/>
              <a:rect l="l" t="t" r="r" b="b"/>
              <a:pathLst>
                <a:path w="24384" h="76949" extrusionOk="0">
                  <a:moveTo>
                    <a:pt x="0" y="0"/>
                  </a:moveTo>
                  <a:lnTo>
                    <a:pt x="0" y="76948"/>
                  </a:lnTo>
                  <a:lnTo>
                    <a:pt x="243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9525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7"/>
            <p:cNvSpPr/>
            <p:nvPr/>
          </p:nvSpPr>
          <p:spPr>
            <a:xfrm flipH="1">
              <a:off x="21" y="58"/>
              <a:ext cx="4551026" cy="5143464"/>
            </a:xfrm>
            <a:custGeom>
              <a:avLst/>
              <a:gdLst/>
              <a:ahLst/>
              <a:cxnLst/>
              <a:rect l="l" t="t" r="r" b="b"/>
              <a:pathLst>
                <a:path w="24161" h="76949" extrusionOk="0">
                  <a:moveTo>
                    <a:pt x="0" y="0"/>
                  </a:moveTo>
                  <a:lnTo>
                    <a:pt x="5742" y="76948"/>
                  </a:lnTo>
                  <a:lnTo>
                    <a:pt x="2416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9525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7"/>
            <p:cNvSpPr/>
            <p:nvPr/>
          </p:nvSpPr>
          <p:spPr>
            <a:xfrm flipH="1">
              <a:off x="0" y="25"/>
              <a:ext cx="3469637" cy="5143530"/>
            </a:xfrm>
            <a:custGeom>
              <a:avLst/>
              <a:gdLst/>
              <a:ahLst/>
              <a:cxnLst/>
              <a:rect l="l" t="t" r="r" b="b"/>
              <a:pathLst>
                <a:path w="18420" h="76950" extrusionOk="0">
                  <a:moveTo>
                    <a:pt x="18419" y="0"/>
                  </a:moveTo>
                  <a:lnTo>
                    <a:pt x="1" y="76950"/>
                  </a:lnTo>
                  <a:lnTo>
                    <a:pt x="5263" y="76950"/>
                  </a:lnTo>
                  <a:lnTo>
                    <a:pt x="1841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9525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7"/>
            <p:cNvSpPr/>
            <p:nvPr/>
          </p:nvSpPr>
          <p:spPr>
            <a:xfrm flipH="1">
              <a:off x="2864638" y="25"/>
              <a:ext cx="1686409" cy="5143530"/>
            </a:xfrm>
            <a:custGeom>
              <a:avLst/>
              <a:gdLst/>
              <a:ahLst/>
              <a:cxnLst/>
              <a:rect l="l" t="t" r="r" b="b"/>
              <a:pathLst>
                <a:path w="8953" h="76950" extrusionOk="0">
                  <a:moveTo>
                    <a:pt x="0" y="0"/>
                  </a:moveTo>
                  <a:lnTo>
                    <a:pt x="5742" y="76950"/>
                  </a:lnTo>
                  <a:lnTo>
                    <a:pt x="8953" y="635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9525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3962600" y="1388875"/>
            <a:ext cx="4236900" cy="104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 sz="5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ubTitle" idx="1"/>
          </p:nvPr>
        </p:nvSpPr>
        <p:spPr>
          <a:xfrm>
            <a:off x="4611525" y="2814925"/>
            <a:ext cx="3587700" cy="115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 rot="10800000" flipH="1">
            <a:off x="2131002" y="3804556"/>
            <a:ext cx="7013451" cy="1338930"/>
            <a:chOff x="-179" y="-25"/>
            <a:chExt cx="9144004" cy="1338930"/>
          </a:xfrm>
        </p:grpSpPr>
        <p:sp>
          <p:nvSpPr>
            <p:cNvPr id="52" name="Google Shape;52;p8"/>
            <p:cNvSpPr/>
            <p:nvPr/>
          </p:nvSpPr>
          <p:spPr>
            <a:xfrm flipH="1">
              <a:off x="-179" y="-25"/>
              <a:ext cx="9144004" cy="1338930"/>
            </a:xfrm>
            <a:custGeom>
              <a:avLst/>
              <a:gdLst/>
              <a:ahLst/>
              <a:cxnLst/>
              <a:rect l="l" t="t" r="r" b="b"/>
              <a:pathLst>
                <a:path w="5049" h="76950" extrusionOk="0">
                  <a:moveTo>
                    <a:pt x="0" y="0"/>
                  </a:moveTo>
                  <a:lnTo>
                    <a:pt x="0" y="76950"/>
                  </a:lnTo>
                  <a:lnTo>
                    <a:pt x="504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11220000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5150116" y="-25"/>
              <a:ext cx="3993709" cy="1338930"/>
            </a:xfrm>
            <a:custGeom>
              <a:avLst/>
              <a:gdLst/>
              <a:ahLst/>
              <a:cxnLst/>
              <a:rect l="l" t="t" r="r" b="b"/>
              <a:pathLst>
                <a:path w="5049" h="76950" extrusionOk="0">
                  <a:moveTo>
                    <a:pt x="0" y="0"/>
                  </a:moveTo>
                  <a:lnTo>
                    <a:pt x="0" y="76950"/>
                  </a:lnTo>
                  <a:lnTo>
                    <a:pt x="504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11220000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720000" y="1849925"/>
            <a:ext cx="4187100" cy="3004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000">
                <a:solidFill>
                  <a:schemeClr val="accent5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accent2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2404800" y="671250"/>
            <a:ext cx="4334400" cy="117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ubTitle" idx="1"/>
          </p:nvPr>
        </p:nvSpPr>
        <p:spPr>
          <a:xfrm>
            <a:off x="2404800" y="2607700"/>
            <a:ext cx="4334400" cy="99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58" name="Google Shape;58;p9"/>
          <p:cNvSpPr txBox="1"/>
          <p:nvPr/>
        </p:nvSpPr>
        <p:spPr>
          <a:xfrm>
            <a:off x="5281800" y="3693375"/>
            <a:ext cx="3142200" cy="6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rPr>
              <a:t>CREDITS: This presentation template was created by </a:t>
            </a:r>
            <a:r>
              <a:rPr lang="en" sz="900">
                <a:solidFill>
                  <a:schemeClr val="dk1"/>
                </a:solidFill>
                <a:uFill>
                  <a:noFill/>
                </a:uFill>
                <a:latin typeface="Josefin Slab SemiBold"/>
                <a:ea typeface="Josefin Slab SemiBold"/>
                <a:cs typeface="Josefin Slab SemiBold"/>
                <a:sym typeface="Josefin Slab SemiBold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900">
                <a:solidFill>
                  <a:schemeClr val="dk1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rPr>
              <a:t>, including icons by </a:t>
            </a:r>
            <a:r>
              <a:rPr lang="en" sz="900">
                <a:solidFill>
                  <a:schemeClr val="dk1"/>
                </a:solidFill>
                <a:uFill>
                  <a:noFill/>
                </a:uFill>
                <a:latin typeface="Josefin Slab SemiBold"/>
                <a:ea typeface="Josefin Slab SemiBold"/>
                <a:cs typeface="Josefin Slab SemiBold"/>
                <a:sym typeface="Josefin Slab SemiBold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900">
                <a:solidFill>
                  <a:schemeClr val="dk1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rPr>
              <a:t>, and infographics &amp; images by </a:t>
            </a:r>
            <a:r>
              <a:rPr lang="en" sz="900">
                <a:solidFill>
                  <a:schemeClr val="dk1"/>
                </a:solidFill>
                <a:uFill>
                  <a:noFill/>
                </a:uFill>
                <a:latin typeface="Josefin Slab SemiBold"/>
                <a:ea typeface="Josefin Slab SemiBold"/>
                <a:cs typeface="Josefin Slab SemiBold"/>
                <a:sym typeface="Josefin Slab SemiBold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900">
                <a:solidFill>
                  <a:schemeClr val="dk1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rPr>
              <a:t>. </a:t>
            </a:r>
            <a:endParaRPr sz="900">
              <a:solidFill>
                <a:schemeClr val="dk1"/>
              </a:solidFill>
              <a:latin typeface="Josefin Slab SemiBold"/>
              <a:ea typeface="Josefin Slab SemiBold"/>
              <a:cs typeface="Josefin Slab SemiBold"/>
              <a:sym typeface="Josefin Slab SemiBol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chemeClr val="accent2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oogle Shape;60;p10"/>
          <p:cNvGrpSpPr/>
          <p:nvPr/>
        </p:nvGrpSpPr>
        <p:grpSpPr>
          <a:xfrm>
            <a:off x="5674363" y="-13"/>
            <a:ext cx="3469652" cy="5161863"/>
            <a:chOff x="5674363" y="-13"/>
            <a:chExt cx="3469652" cy="5161863"/>
          </a:xfrm>
        </p:grpSpPr>
        <p:sp>
          <p:nvSpPr>
            <p:cNvPr id="61" name="Google Shape;61;p10"/>
            <p:cNvSpPr/>
            <p:nvPr/>
          </p:nvSpPr>
          <p:spPr>
            <a:xfrm>
              <a:off x="6485650" y="3039350"/>
              <a:ext cx="2658300" cy="2122500"/>
            </a:xfrm>
            <a:prstGeom prst="triangle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  <a:effectLst>
              <a:outerShdw blurRad="57150" dist="9525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10"/>
            <p:cNvSpPr/>
            <p:nvPr/>
          </p:nvSpPr>
          <p:spPr>
            <a:xfrm rot="10800000" flipH="1">
              <a:off x="5674363" y="-13"/>
              <a:ext cx="3469637" cy="5143530"/>
            </a:xfrm>
            <a:custGeom>
              <a:avLst/>
              <a:gdLst/>
              <a:ahLst/>
              <a:cxnLst/>
              <a:rect l="l" t="t" r="r" b="b"/>
              <a:pathLst>
                <a:path w="18420" h="76950" extrusionOk="0">
                  <a:moveTo>
                    <a:pt x="18419" y="0"/>
                  </a:moveTo>
                  <a:lnTo>
                    <a:pt x="1" y="76950"/>
                  </a:lnTo>
                  <a:lnTo>
                    <a:pt x="5263" y="76950"/>
                  </a:lnTo>
                  <a:lnTo>
                    <a:pt x="1841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9525" dir="10320000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10"/>
            <p:cNvSpPr/>
            <p:nvPr/>
          </p:nvSpPr>
          <p:spPr>
            <a:xfrm flipH="1">
              <a:off x="6476287" y="0"/>
              <a:ext cx="2667728" cy="5143530"/>
            </a:xfrm>
            <a:custGeom>
              <a:avLst/>
              <a:gdLst/>
              <a:ahLst/>
              <a:cxnLst/>
              <a:rect l="l" t="t" r="r" b="b"/>
              <a:pathLst>
                <a:path w="5049" h="76950" extrusionOk="0">
                  <a:moveTo>
                    <a:pt x="0" y="0"/>
                  </a:moveTo>
                  <a:lnTo>
                    <a:pt x="0" y="76950"/>
                  </a:lnTo>
                  <a:lnTo>
                    <a:pt x="504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9525" dir="10500000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4" name="Google Shape;64;p10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ig Shoulders Text SemiBold"/>
              <a:buNone/>
              <a:defRPr sz="28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ig Shoulders Text SemiBold"/>
              <a:buNone/>
              <a:defRPr sz="28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ig Shoulders Text SemiBold"/>
              <a:buNone/>
              <a:defRPr sz="28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ig Shoulders Text SemiBold"/>
              <a:buNone/>
              <a:defRPr sz="28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ig Shoulders Text SemiBold"/>
              <a:buNone/>
              <a:defRPr sz="28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ig Shoulders Text SemiBold"/>
              <a:buNone/>
              <a:defRPr sz="28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ig Shoulders Text SemiBold"/>
              <a:buNone/>
              <a:defRPr sz="28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ig Shoulders Text SemiBold"/>
              <a:buNone/>
              <a:defRPr sz="28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ig Shoulders Text SemiBold"/>
              <a:buNone/>
              <a:defRPr sz="2800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arlow"/>
              <a:buChar char="●"/>
              <a:defRPr sz="12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arlow"/>
              <a:buChar char="○"/>
              <a:defRPr sz="12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arlow"/>
              <a:buChar char="■"/>
              <a:defRPr sz="12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arlow"/>
              <a:buChar char="●"/>
              <a:defRPr sz="12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arlow"/>
              <a:buChar char="○"/>
              <a:defRPr sz="12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arlow"/>
              <a:buChar char="■"/>
              <a:defRPr sz="12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arlow"/>
              <a:buChar char="●"/>
              <a:defRPr sz="12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arlow"/>
              <a:buChar char="○"/>
              <a:defRPr sz="12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0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200"/>
              <a:buFont typeface="Barlow"/>
              <a:buChar char="■"/>
              <a:defRPr sz="12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  <p:sldLayoutId id="2147483686" r:id="rId39"/>
    <p:sldLayoutId id="2147483687" r:id="rId40"/>
    <p:sldLayoutId id="2147483688" r:id="rId41"/>
    <p:sldLayoutId id="2147483689" r:id="rId4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46"/>
          <p:cNvSpPr txBox="1">
            <a:spLocks noGrp="1"/>
          </p:cNvSpPr>
          <p:nvPr>
            <p:ph type="ctrTitle"/>
          </p:nvPr>
        </p:nvSpPr>
        <p:spPr>
          <a:xfrm>
            <a:off x="258844" y="1505395"/>
            <a:ext cx="8621826" cy="212995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s-ES" sz="3600" u="sng" dirty="0">
                <a:solidFill>
                  <a:schemeClr val="tx1">
                    <a:lumMod val="49000"/>
                  </a:schemeClr>
                </a:solidFill>
              </a:rPr>
              <a:t>VIOLENCIA EN EL ÁMBITO SANITARIO</a:t>
            </a:r>
            <a:r>
              <a:rPr lang="es-ES" sz="3000" u="sng" dirty="0">
                <a:solidFill>
                  <a:schemeClr val="tx1">
                    <a:lumMod val="49000"/>
                  </a:schemeClr>
                </a:solidFill>
              </a:rPr>
              <a:t>: </a:t>
            </a:r>
            <a:br>
              <a:rPr lang="es-ES" sz="3000" u="sng" dirty="0">
                <a:solidFill>
                  <a:schemeClr val="tx1">
                    <a:lumMod val="49000"/>
                  </a:schemeClr>
                </a:solidFill>
              </a:rPr>
            </a:br>
            <a:r>
              <a:rPr lang="es-ES" sz="3000" dirty="0">
                <a:solidFill>
                  <a:schemeClr val="tx1">
                    <a:lumMod val="49000"/>
                  </a:schemeClr>
                </a:solidFill>
              </a:rPr>
              <a:t>Revisión Sistemática sobre agresiones hacia enfermeras/os, su prevalencia y características en el entorno laboral</a:t>
            </a:r>
            <a:br>
              <a:rPr lang="es-ES" sz="3600" dirty="0"/>
            </a:br>
            <a:r>
              <a:rPr lang="es-ES" sz="3600" dirty="0"/>
              <a:t> </a:t>
            </a:r>
            <a:endParaRPr sz="36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CD67289-133C-0611-7A02-DE1B9C8B62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5390" y="6661990"/>
            <a:ext cx="6910200" cy="401700"/>
          </a:xfrm>
        </p:spPr>
        <p:txBody>
          <a:bodyPr/>
          <a:lstStyle/>
          <a:p>
            <a:endParaRPr lang="es-ES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ECB8192-64C7-43FB-EA30-BF64F0F8468B}"/>
              </a:ext>
            </a:extLst>
          </p:cNvPr>
          <p:cNvSpPr txBox="1"/>
          <p:nvPr/>
        </p:nvSpPr>
        <p:spPr>
          <a:xfrm>
            <a:off x="510854" y="3910794"/>
            <a:ext cx="4062619" cy="95410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>
                <a:solidFill>
                  <a:schemeClr val="accent4">
                    <a:lumMod val="25000"/>
                  </a:schemeClr>
                </a:solidFill>
              </a:rPr>
              <a:t>Álex García </a:t>
            </a:r>
            <a:r>
              <a:rPr lang="es-ES" err="1">
                <a:solidFill>
                  <a:schemeClr val="accent4">
                    <a:lumMod val="25000"/>
                  </a:schemeClr>
                </a:solidFill>
              </a:rPr>
              <a:t>Rellán</a:t>
            </a:r>
            <a:endParaRPr lang="es-ES">
              <a:solidFill>
                <a:schemeClr val="accent4">
                  <a:lumMod val="25000"/>
                </a:schemeClr>
              </a:solidFill>
              <a:cs typeface="Arial"/>
            </a:endParaRPr>
          </a:p>
          <a:p>
            <a:r>
              <a:rPr lang="es-ES">
                <a:solidFill>
                  <a:schemeClr val="accent4">
                    <a:lumMod val="25000"/>
                  </a:schemeClr>
                </a:solidFill>
              </a:rPr>
              <a:t>Claudia Martín-Esperanza Fernández</a:t>
            </a:r>
            <a:endParaRPr lang="es-ES">
              <a:solidFill>
                <a:schemeClr val="accent4">
                  <a:lumMod val="25000"/>
                </a:schemeClr>
              </a:solidFill>
              <a:cs typeface="Arial"/>
            </a:endParaRPr>
          </a:p>
          <a:p>
            <a:r>
              <a:rPr lang="es-ES">
                <a:solidFill>
                  <a:schemeClr val="accent4">
                    <a:lumMod val="25000"/>
                  </a:schemeClr>
                </a:solidFill>
              </a:rPr>
              <a:t>Sara Miguel </a:t>
            </a:r>
            <a:r>
              <a:rPr lang="es-ES" err="1">
                <a:solidFill>
                  <a:schemeClr val="accent4">
                    <a:lumMod val="25000"/>
                  </a:schemeClr>
                </a:solidFill>
              </a:rPr>
              <a:t>Reboiras</a:t>
            </a:r>
            <a:endParaRPr lang="es-ES">
              <a:solidFill>
                <a:schemeClr val="accent4">
                  <a:lumMod val="25000"/>
                </a:schemeClr>
              </a:solidFill>
              <a:cs typeface="Arial"/>
            </a:endParaRPr>
          </a:p>
          <a:p>
            <a:r>
              <a:rPr lang="es-ES">
                <a:solidFill>
                  <a:schemeClr val="accent4">
                    <a:lumMod val="25000"/>
                  </a:schemeClr>
                </a:solidFill>
              </a:rPr>
              <a:t>Paula Villar Rodríguez</a:t>
            </a:r>
            <a:endParaRPr lang="es-ES">
              <a:solidFill>
                <a:schemeClr val="accent4">
                  <a:lumMod val="25000"/>
                </a:schemeClr>
              </a:solidFill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FD1DA5D2-3049-9789-B8B4-5740A374A6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2772" y="1187100"/>
            <a:ext cx="8041228" cy="3416400"/>
          </a:xfrm>
        </p:spPr>
        <p:txBody>
          <a:bodyPr/>
          <a:lstStyle/>
          <a:p>
            <a:pPr marL="165100" indent="0" algn="just">
              <a:buNone/>
            </a:pPr>
            <a:r>
              <a:rPr lang="es-ES" sz="1600" dirty="0">
                <a:solidFill>
                  <a:schemeClr val="accent5">
                    <a:lumMod val="10000"/>
                  </a:schemeClr>
                </a:solidFill>
              </a:rPr>
              <a:t>La violencia hospitalaria, en especial contra el personal de enfermería, es un problema grave que impacta negativamente tanto en la salud física y mental de los profesionales como en la calidad de la atención que ofrecen. </a:t>
            </a:r>
          </a:p>
          <a:p>
            <a:pPr marL="165100" indent="0" algn="just">
              <a:buNone/>
            </a:pPr>
            <a:endParaRPr lang="es-ES" sz="1600" dirty="0">
              <a:solidFill>
                <a:schemeClr val="accent5">
                  <a:lumMod val="10000"/>
                </a:schemeClr>
              </a:solidFill>
            </a:endParaRPr>
          </a:p>
          <a:p>
            <a:pPr marL="165100" indent="0" algn="just">
              <a:buNone/>
            </a:pPr>
            <a:r>
              <a:rPr lang="es-ES" sz="1600" dirty="0">
                <a:solidFill>
                  <a:schemeClr val="accent5">
                    <a:lumMod val="10000"/>
                  </a:schemeClr>
                </a:solidFill>
              </a:rPr>
              <a:t>Los hallazgos muestran una alta prevalencia de agresiones, sobre todo verbales, exacerbadas por factores como la sobrecarga de trabajo y la falta de recursos.</a:t>
            </a:r>
          </a:p>
          <a:p>
            <a:pPr marL="165100" indent="0" algn="just">
              <a:buNone/>
            </a:pPr>
            <a:endParaRPr lang="es-ES" sz="1600" dirty="0">
              <a:solidFill>
                <a:schemeClr val="accent5">
                  <a:lumMod val="10000"/>
                </a:schemeClr>
              </a:solidFill>
            </a:endParaRPr>
          </a:p>
          <a:p>
            <a:pPr marL="165100" indent="0" algn="just">
              <a:buNone/>
            </a:pPr>
            <a:r>
              <a:rPr lang="es-ES" sz="1600" dirty="0">
                <a:solidFill>
                  <a:schemeClr val="accent5">
                    <a:lumMod val="10000"/>
                  </a:schemeClr>
                </a:solidFill>
              </a:rPr>
              <a:t> Las enfermeras jóvenes en áreas de urgencias son las más afectadas, enfrentando altos niveles de estrés y agotamiento, mientras que la denuncia de estos incidentes es escasa. </a:t>
            </a:r>
          </a:p>
          <a:p>
            <a:pPr marL="165100" indent="0" algn="just">
              <a:buNone/>
            </a:pPr>
            <a:endParaRPr lang="es-ES" sz="1600" dirty="0">
              <a:solidFill>
                <a:schemeClr val="accent5">
                  <a:lumMod val="10000"/>
                </a:schemeClr>
              </a:solidFill>
            </a:endParaRPr>
          </a:p>
          <a:p>
            <a:pPr marL="165100" indent="0" algn="just">
              <a:buNone/>
            </a:pPr>
            <a:r>
              <a:rPr lang="es-ES" sz="1600" dirty="0">
                <a:solidFill>
                  <a:schemeClr val="accent5">
                    <a:lumMod val="10000"/>
                  </a:schemeClr>
                </a:solidFill>
              </a:rPr>
              <a:t>Estos resultados enfatizan la necesidad de implementar políticas efectivas de prevención y respuesta para reducir la violencia, promover un entorno seguro y mejorar el bienestar de los trabajadores y la calidad de la atención</a:t>
            </a:r>
            <a:r>
              <a:rPr lang="es-ES" sz="1600" dirty="0"/>
              <a:t>.</a:t>
            </a:r>
          </a:p>
          <a:p>
            <a:endParaRPr lang="es-ES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61FD6D26-6ECF-A237-39FC-3D4604EE2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u="sng" dirty="0"/>
              <a:t>5. CONCLUSIONES</a:t>
            </a:r>
            <a:endParaRPr lang="es-ES" b="1" u="sng" dirty="0"/>
          </a:p>
        </p:txBody>
      </p:sp>
    </p:spTree>
    <p:extLst>
      <p:ext uri="{BB962C8B-B14F-4D97-AF65-F5344CB8AC3E}">
        <p14:creationId xmlns:p14="http://schemas.microsoft.com/office/powerpoint/2010/main" val="2144954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48"/>
          <p:cNvSpPr txBox="1">
            <a:spLocks noGrp="1"/>
          </p:cNvSpPr>
          <p:nvPr>
            <p:ph type="title" idx="8"/>
          </p:nvPr>
        </p:nvSpPr>
        <p:spPr>
          <a:xfrm>
            <a:off x="1308267" y="661600"/>
            <a:ext cx="661800" cy="446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>
                    <a:lumMod val="50000"/>
                  </a:schemeClr>
                </a:solidFill>
              </a:rPr>
              <a:t>01.</a:t>
            </a:r>
            <a:endParaRPr lang="en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61" name="Google Shape;361;p48"/>
          <p:cNvSpPr txBox="1">
            <a:spLocks noGrp="1"/>
          </p:cNvSpPr>
          <p:nvPr>
            <p:ph type="title"/>
          </p:nvPr>
        </p:nvSpPr>
        <p:spPr>
          <a:xfrm>
            <a:off x="1970117" y="3235467"/>
            <a:ext cx="3618000" cy="42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tx1">
                    <a:lumMod val="50000"/>
                  </a:schemeClr>
                </a:solidFill>
              </a:rPr>
              <a:t>RESULTADOS</a:t>
            </a:r>
          </a:p>
        </p:txBody>
      </p:sp>
      <p:sp>
        <p:nvSpPr>
          <p:cNvPr id="363" name="Google Shape;363;p48"/>
          <p:cNvSpPr txBox="1">
            <a:spLocks noGrp="1"/>
          </p:cNvSpPr>
          <p:nvPr>
            <p:ph type="title" idx="2"/>
          </p:nvPr>
        </p:nvSpPr>
        <p:spPr>
          <a:xfrm>
            <a:off x="1970117" y="4115951"/>
            <a:ext cx="3618000" cy="42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tx1">
                    <a:lumMod val="50000"/>
                  </a:schemeClr>
                </a:solidFill>
              </a:rPr>
              <a:t>CONCLUSIONES</a:t>
            </a:r>
          </a:p>
        </p:txBody>
      </p:sp>
      <p:sp>
        <p:nvSpPr>
          <p:cNvPr id="365" name="Google Shape;365;p48"/>
          <p:cNvSpPr txBox="1">
            <a:spLocks noGrp="1"/>
          </p:cNvSpPr>
          <p:nvPr>
            <p:ph type="title" idx="4"/>
          </p:nvPr>
        </p:nvSpPr>
        <p:spPr>
          <a:xfrm>
            <a:off x="1970117" y="687475"/>
            <a:ext cx="3618000" cy="42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tx1">
                    <a:lumMod val="50000"/>
                  </a:schemeClr>
                </a:solidFill>
              </a:rPr>
              <a:t>INTRODUCCIÓN</a:t>
            </a:r>
          </a:p>
        </p:txBody>
      </p:sp>
      <p:sp>
        <p:nvSpPr>
          <p:cNvPr id="367" name="Google Shape;367;p48"/>
          <p:cNvSpPr txBox="1">
            <a:spLocks noGrp="1"/>
          </p:cNvSpPr>
          <p:nvPr>
            <p:ph type="title" idx="6"/>
          </p:nvPr>
        </p:nvSpPr>
        <p:spPr>
          <a:xfrm>
            <a:off x="1970117" y="2358731"/>
            <a:ext cx="3618000" cy="42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tx1">
                    <a:lumMod val="50000"/>
                  </a:schemeClr>
                </a:solidFill>
              </a:rPr>
              <a:t>MATERIAL Y MÉTODOS</a:t>
            </a:r>
          </a:p>
        </p:txBody>
      </p:sp>
      <p:sp>
        <p:nvSpPr>
          <p:cNvPr id="369" name="Google Shape;369;p48"/>
          <p:cNvSpPr txBox="1">
            <a:spLocks noGrp="1"/>
          </p:cNvSpPr>
          <p:nvPr>
            <p:ph type="title" idx="9"/>
          </p:nvPr>
        </p:nvSpPr>
        <p:spPr>
          <a:xfrm>
            <a:off x="1308267" y="1546883"/>
            <a:ext cx="661800" cy="446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>
                    <a:lumMod val="50000"/>
                  </a:schemeClr>
                </a:solidFill>
              </a:rPr>
              <a:t>02.</a:t>
            </a:r>
            <a:endParaRPr lang="en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70" name="Google Shape;370;p48"/>
          <p:cNvSpPr txBox="1">
            <a:spLocks noGrp="1"/>
          </p:cNvSpPr>
          <p:nvPr>
            <p:ph type="title" idx="13"/>
          </p:nvPr>
        </p:nvSpPr>
        <p:spPr>
          <a:xfrm>
            <a:off x="1289433" y="2321906"/>
            <a:ext cx="661800" cy="446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>
                    <a:lumMod val="50000"/>
                  </a:schemeClr>
                </a:solidFill>
              </a:rPr>
              <a:t>03.</a:t>
            </a:r>
            <a:endParaRPr lang="en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71" name="Google Shape;371;p48"/>
          <p:cNvSpPr txBox="1">
            <a:spLocks noGrp="1"/>
          </p:cNvSpPr>
          <p:nvPr>
            <p:ph type="title" idx="14"/>
          </p:nvPr>
        </p:nvSpPr>
        <p:spPr>
          <a:xfrm>
            <a:off x="1289433" y="3210267"/>
            <a:ext cx="661800" cy="446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>
                    <a:lumMod val="50000"/>
                  </a:schemeClr>
                </a:solidFill>
              </a:rPr>
              <a:t>04.</a:t>
            </a:r>
            <a:endParaRPr lang="en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Google Shape;371;p48">
            <a:extLst>
              <a:ext uri="{FF2B5EF4-FFF2-40B4-BE49-F238E27FC236}">
                <a16:creationId xmlns:a16="http://schemas.microsoft.com/office/drawing/2014/main" id="{611C0AAD-9BAE-AC3E-AA03-73053ADD27AE}"/>
              </a:ext>
            </a:extLst>
          </p:cNvPr>
          <p:cNvSpPr txBox="1">
            <a:spLocks/>
          </p:cNvSpPr>
          <p:nvPr/>
        </p:nvSpPr>
        <p:spPr>
          <a:xfrm>
            <a:off x="1289433" y="4083049"/>
            <a:ext cx="661800" cy="4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Big Shoulders Text SemiBold"/>
              <a:buNone/>
              <a:defRPr sz="2400" b="0" i="0" u="none" strike="noStrike" cap="none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Big Shoulders Text SemiBold"/>
              <a:buNone/>
              <a:defRPr sz="12000" b="0" i="0" u="none" strike="noStrike" cap="none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Big Shoulders Text SemiBold"/>
              <a:buNone/>
              <a:defRPr sz="12000" b="0" i="0" u="none" strike="noStrike" cap="none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Big Shoulders Text SemiBold"/>
              <a:buNone/>
              <a:defRPr sz="12000" b="0" i="0" u="none" strike="noStrike" cap="none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Big Shoulders Text SemiBold"/>
              <a:buNone/>
              <a:defRPr sz="12000" b="0" i="0" u="none" strike="noStrike" cap="none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Big Shoulders Text SemiBold"/>
              <a:buNone/>
              <a:defRPr sz="12000" b="0" i="0" u="none" strike="noStrike" cap="none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Big Shoulders Text SemiBold"/>
              <a:buNone/>
              <a:defRPr sz="12000" b="0" i="0" u="none" strike="noStrike" cap="none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Big Shoulders Text SemiBold"/>
              <a:buNone/>
              <a:defRPr sz="12000" b="0" i="0" u="none" strike="noStrike" cap="none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Big Shoulders Text SemiBold"/>
              <a:buNone/>
              <a:defRPr sz="12000" b="0" i="0" u="none" strike="noStrike" cap="none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9pPr>
          </a:lstStyle>
          <a:p>
            <a:r>
              <a:rPr lang="en" dirty="0">
                <a:solidFill>
                  <a:schemeClr val="tx1">
                    <a:lumMod val="50000"/>
                  </a:schemeClr>
                </a:solidFill>
              </a:rPr>
              <a:t>05.</a:t>
            </a:r>
          </a:p>
        </p:txBody>
      </p:sp>
      <p:sp>
        <p:nvSpPr>
          <p:cNvPr id="11" name="Google Shape;367;p48">
            <a:extLst>
              <a:ext uri="{FF2B5EF4-FFF2-40B4-BE49-F238E27FC236}">
                <a16:creationId xmlns:a16="http://schemas.microsoft.com/office/drawing/2014/main" id="{1D8ECDC4-D714-BAAC-4F6F-1505CE954965}"/>
              </a:ext>
            </a:extLst>
          </p:cNvPr>
          <p:cNvSpPr txBox="1">
            <a:spLocks/>
          </p:cNvSpPr>
          <p:nvPr/>
        </p:nvSpPr>
        <p:spPr>
          <a:xfrm>
            <a:off x="1951233" y="1566195"/>
            <a:ext cx="3618000" cy="4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7200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g Shoulders Text SemiBold"/>
              <a:buNone/>
              <a:defRPr sz="2400" b="0" i="0" u="none" strike="noStrike" cap="none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g Shoulders Text SemiBold"/>
              <a:buNone/>
              <a:defRPr sz="1400" b="0" i="0" u="none" strike="noStrike" cap="none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g Shoulders Text SemiBold"/>
              <a:buNone/>
              <a:defRPr sz="1400" b="0" i="0" u="none" strike="noStrike" cap="none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g Shoulders Text SemiBold"/>
              <a:buNone/>
              <a:defRPr sz="1400" b="0" i="0" u="none" strike="noStrike" cap="none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g Shoulders Text SemiBold"/>
              <a:buNone/>
              <a:defRPr sz="1400" b="0" i="0" u="none" strike="noStrike" cap="none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g Shoulders Text SemiBold"/>
              <a:buNone/>
              <a:defRPr sz="1400" b="0" i="0" u="none" strike="noStrike" cap="none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g Shoulders Text SemiBold"/>
              <a:buNone/>
              <a:defRPr sz="1400" b="0" i="0" u="none" strike="noStrike" cap="none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g Shoulders Text SemiBold"/>
              <a:buNone/>
              <a:defRPr sz="1400" b="0" i="0" u="none" strike="noStrike" cap="none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ig Shoulders Text SemiBold"/>
              <a:buNone/>
              <a:defRPr sz="1400" b="0" i="0" u="none" strike="noStrike" cap="none">
                <a:solidFill>
                  <a:schemeClr val="dk1"/>
                </a:solidFill>
                <a:latin typeface="Big Shoulders Text SemiBold"/>
                <a:ea typeface="Big Shoulders Text SemiBold"/>
                <a:cs typeface="Big Shoulders Text SemiBold"/>
                <a:sym typeface="Big Shoulders Text SemiBold"/>
              </a:defRPr>
            </a:lvl9pPr>
          </a:lstStyle>
          <a:p>
            <a:r>
              <a:rPr lang="es-ES" dirty="0">
                <a:solidFill>
                  <a:schemeClr val="tx1">
                    <a:lumMod val="50000"/>
                  </a:schemeClr>
                </a:solidFill>
              </a:rPr>
              <a:t>OBJETIVOS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47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u="sng" dirty="0"/>
              <a:t>1. INTRODUCCION</a:t>
            </a:r>
            <a:endParaRPr b="1" u="sng" dirty="0"/>
          </a:p>
        </p:txBody>
      </p:sp>
      <p:sp>
        <p:nvSpPr>
          <p:cNvPr id="355" name="Google Shape;355;p47"/>
          <p:cNvSpPr txBox="1">
            <a:spLocks noGrp="1"/>
          </p:cNvSpPr>
          <p:nvPr>
            <p:ph type="body" idx="1"/>
          </p:nvPr>
        </p:nvSpPr>
        <p:spPr>
          <a:xfrm>
            <a:off x="720000" y="1247450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just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tx1">
                    <a:lumMod val="50000"/>
                  </a:schemeClr>
                </a:solidFill>
              </a:rPr>
              <a:t>La violencia en el ámbito de la salud es un problema creciente tanto a nivel nacional como mundial. </a:t>
            </a:r>
          </a:p>
          <a:p>
            <a:pPr marL="171450" lvl="0" indent="-171450" algn="just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tx1">
                    <a:lumMod val="50000"/>
                  </a:schemeClr>
                </a:solidFill>
              </a:rPr>
              <a:t>Las enfermeras/os son los trabajadores sanitarios con mayor contacto con el paciente, y por lo tanto las más expuestas a sufrir agresiones físicas y psicológicas. </a:t>
            </a:r>
          </a:p>
          <a:p>
            <a:pPr marL="171450" lvl="0" indent="-171450" algn="just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tx1">
                    <a:lumMod val="50000"/>
                  </a:schemeClr>
                </a:solidFill>
              </a:rPr>
              <a:t>Las agresiones pueden variar,  desde insultos y amenazas, hasta golpes y empujones, afectando a la salud mental y física del personal, además de perjudicar la calidad de la atención sanitaria; cometidas éstas tanto por parte de los pacientes como por los facultativos.</a:t>
            </a:r>
          </a:p>
        </p:txBody>
      </p:sp>
      <p:pic>
        <p:nvPicPr>
          <p:cNvPr id="1026" name="Picture 2" descr="Pin page">
            <a:extLst>
              <a:ext uri="{FF2B5EF4-FFF2-40B4-BE49-F238E27FC236}">
                <a16:creationId xmlns:a16="http://schemas.microsoft.com/office/drawing/2014/main" id="{1159B739-00AD-BDFE-E88B-88192CF775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001" y="3744604"/>
            <a:ext cx="990600" cy="1149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47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 u="sng" dirty="0"/>
              <a:t>2. OBJETIVOS</a:t>
            </a:r>
          </a:p>
        </p:txBody>
      </p:sp>
      <p:sp>
        <p:nvSpPr>
          <p:cNvPr id="355" name="Google Shape;355;p47"/>
          <p:cNvSpPr txBox="1">
            <a:spLocks noGrp="1"/>
          </p:cNvSpPr>
          <p:nvPr>
            <p:ph type="body" idx="1"/>
          </p:nvPr>
        </p:nvSpPr>
        <p:spPr>
          <a:xfrm>
            <a:off x="720000" y="1247450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dirty="0">
                <a:solidFill>
                  <a:schemeClr val="tx1">
                    <a:lumMod val="50000"/>
                  </a:schemeClr>
                </a:solidFill>
              </a:rPr>
              <a:t>Realizar una revisión sistemática de la literatura existente sobre las agresiones hacia enfermeras/os, analizando los resultados de la bibliografía encontradas. 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s-ES" sz="1800" dirty="0">
              <a:solidFill>
                <a:schemeClr val="tx1">
                  <a:lumMod val="50000"/>
                </a:schemeClr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dirty="0">
                <a:solidFill>
                  <a:schemeClr val="tx1">
                    <a:lumMod val="50000"/>
                  </a:schemeClr>
                </a:solidFill>
              </a:rPr>
              <a:t>Se pretende identificar las características, la frecuencia y la prevalencia de las agresiones hacia estos trabajadores en el ámbito hospitalario.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2054" name="Picture 6" descr="63 ideas de Stikers Enfermera | enfermera, imágenes de enfermería,  enfermera caricatura">
            <a:extLst>
              <a:ext uri="{FF2B5EF4-FFF2-40B4-BE49-F238E27FC236}">
                <a16:creationId xmlns:a16="http://schemas.microsoft.com/office/drawing/2014/main" id="{75106672-B441-F0D6-8220-51DB54166A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917" y="3059966"/>
            <a:ext cx="1672167" cy="1672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1230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ítulo 6">
            <a:extLst>
              <a:ext uri="{FF2B5EF4-FFF2-40B4-BE49-F238E27FC236}">
                <a16:creationId xmlns:a16="http://schemas.microsoft.com/office/drawing/2014/main" id="{CE57A236-DF58-558A-BC9F-D523089AEEDE}"/>
              </a:ext>
            </a:extLst>
          </p:cNvPr>
          <p:cNvSpPr>
            <a:spLocks noGrp="1"/>
          </p:cNvSpPr>
          <p:nvPr>
            <p:ph type="subTitle" idx="5"/>
          </p:nvPr>
        </p:nvSpPr>
        <p:spPr>
          <a:xfrm>
            <a:off x="1011226" y="1755974"/>
            <a:ext cx="6970025" cy="1812747"/>
          </a:xfrm>
        </p:spPr>
        <p:txBody>
          <a:bodyPr/>
          <a:lstStyle/>
          <a:p>
            <a:pPr marL="285750" indent="-285750" algn="just">
              <a:buFont typeface="Symbol"/>
              <a:buChar char="•"/>
            </a:pPr>
            <a:r>
              <a:rPr lang="es-ES" sz="1700" b="1" dirty="0">
                <a:cs typeface="Calibri"/>
              </a:rPr>
              <a:t>Población (P):</a:t>
            </a:r>
            <a:r>
              <a:rPr lang="es-ES" sz="1700" dirty="0">
                <a:cs typeface="Calibri"/>
              </a:rPr>
              <a:t> Enfermeras/os en entornos hospitalarios expuestas a agresiones por parte de pacientes, sus familiares y personal sanitario.</a:t>
            </a:r>
          </a:p>
          <a:p>
            <a:pPr marL="285750" indent="-285750" algn="just">
              <a:buFont typeface="Symbol"/>
              <a:buChar char="•"/>
            </a:pPr>
            <a:r>
              <a:rPr lang="es-ES" sz="1700" b="1" dirty="0">
                <a:cs typeface="Calibri"/>
              </a:rPr>
              <a:t>Intervención (I):</a:t>
            </a:r>
            <a:r>
              <a:rPr lang="es-ES" sz="1700" dirty="0">
                <a:cs typeface="Calibri"/>
              </a:rPr>
              <a:t> Exposición a agresiones físicas y psicológicas en el trabajo.</a:t>
            </a:r>
          </a:p>
          <a:p>
            <a:pPr marL="285750" indent="-285750" algn="just">
              <a:buFont typeface="Symbol"/>
              <a:buChar char="•"/>
            </a:pPr>
            <a:r>
              <a:rPr lang="es-ES" sz="1700" b="1" dirty="0">
                <a:cs typeface="Calibri"/>
              </a:rPr>
              <a:t>Comparación (C):</a:t>
            </a:r>
            <a:r>
              <a:rPr lang="es-ES" sz="1700" dirty="0">
                <a:cs typeface="Calibri"/>
              </a:rPr>
              <a:t> Comparación entre diferentes estudios y tipos de agresiones y agresores.</a:t>
            </a:r>
          </a:p>
          <a:p>
            <a:pPr marL="285750" indent="-285750" algn="just">
              <a:buFont typeface="Symbol"/>
              <a:buChar char="•"/>
            </a:pPr>
            <a:r>
              <a:rPr lang="es-ES" sz="1700" b="1" dirty="0">
                <a:cs typeface="Calibri"/>
              </a:rPr>
              <a:t>Resultado (O):</a:t>
            </a:r>
            <a:r>
              <a:rPr lang="es-ES" sz="1700" dirty="0">
                <a:cs typeface="Calibri"/>
              </a:rPr>
              <a:t> Prevalencia de las agresiones, impacto en la salud mental y física del personal de enfermería, y medidas preventivas reportadas.</a:t>
            </a:r>
          </a:p>
          <a:p>
            <a:pPr marL="285750" indent="-285750" algn="just">
              <a:buFont typeface="Symbol"/>
              <a:buChar char="•"/>
            </a:pPr>
            <a:r>
              <a:rPr lang="es-ES" sz="1700" b="1" dirty="0">
                <a:cs typeface="Calibri"/>
              </a:rPr>
              <a:t>Tipo de estudio (S):</a:t>
            </a:r>
            <a:r>
              <a:rPr lang="es-ES" sz="1700" dirty="0">
                <a:cs typeface="Calibri"/>
              </a:rPr>
              <a:t> Estudios observacionales, descriptivos y análisis cualitativos.</a:t>
            </a:r>
          </a:p>
          <a:p>
            <a:endParaRPr lang="es-ES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61FD6D26-6ECF-A237-39FC-3D4604EE2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10604"/>
            <a:ext cx="7704000" cy="477600"/>
          </a:xfrm>
        </p:spPr>
        <p:txBody>
          <a:bodyPr/>
          <a:lstStyle/>
          <a:p>
            <a:r>
              <a:rPr lang="es-ES" b="1" u="sng" dirty="0"/>
              <a:t>3. MATERIAL Y MÉTODOS</a:t>
            </a:r>
          </a:p>
        </p:txBody>
      </p:sp>
      <p:sp>
        <p:nvSpPr>
          <p:cNvPr id="13" name="Subtítulo 12">
            <a:extLst>
              <a:ext uri="{FF2B5EF4-FFF2-40B4-BE49-F238E27FC236}">
                <a16:creationId xmlns:a16="http://schemas.microsoft.com/office/drawing/2014/main" id="{877F1751-8890-53C4-1CCE-6F42BB188269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1011239" y="1285959"/>
            <a:ext cx="2721516" cy="46969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s-ES" b="1"/>
              <a:t>PREGUNTA PICOS</a:t>
            </a:r>
          </a:p>
        </p:txBody>
      </p:sp>
    </p:spTree>
    <p:extLst>
      <p:ext uri="{BB962C8B-B14F-4D97-AF65-F5344CB8AC3E}">
        <p14:creationId xmlns:p14="http://schemas.microsoft.com/office/powerpoint/2010/main" val="1987951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FD1DA5D2-3049-9789-B8B4-5740A374A6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0660" y="1964247"/>
            <a:ext cx="2880154" cy="617019"/>
          </a:xfrm>
        </p:spPr>
        <p:txBody>
          <a:bodyPr/>
          <a:lstStyle/>
          <a:p>
            <a:pPr marL="450850" indent="-285750" algn="just">
              <a:buFont typeface="Calibri"/>
              <a:buChar char="-"/>
            </a:pPr>
            <a:r>
              <a:rPr lang="en-US" sz="1700" dirty="0">
                <a:solidFill>
                  <a:schemeClr val="tx1">
                    <a:lumMod val="50000"/>
                  </a:schemeClr>
                </a:solidFill>
                <a:cs typeface="Calibri"/>
                <a:sym typeface="Arial"/>
              </a:rPr>
              <a:t>"Nurse", "Patients".</a:t>
            </a:r>
            <a:endParaRPr lang="es-ES" sz="1700" dirty="0">
              <a:solidFill>
                <a:schemeClr val="tx1">
                  <a:lumMod val="50000"/>
                </a:schemeClr>
              </a:solidFill>
              <a:cs typeface="Calibri"/>
              <a:sym typeface="Arial"/>
            </a:endParaRPr>
          </a:p>
          <a:p>
            <a:pPr marL="450850" indent="-285750" algn="just">
              <a:buFont typeface="Calibri"/>
              <a:buChar char="-"/>
            </a:pPr>
            <a:r>
              <a:rPr lang="en-US" sz="1700" dirty="0">
                <a:solidFill>
                  <a:schemeClr val="tx1">
                    <a:lumMod val="50000"/>
                  </a:schemeClr>
                </a:solidFill>
                <a:cs typeface="Calibri"/>
                <a:sym typeface="Arial"/>
              </a:rPr>
              <a:t>"Violence", "Aggression</a:t>
            </a:r>
            <a:endParaRPr lang="es-ES" sz="1700" dirty="0">
              <a:solidFill>
                <a:schemeClr val="tx1">
                  <a:lumMod val="50000"/>
                </a:schemeClr>
              </a:solidFill>
              <a:cs typeface="Calibri"/>
              <a:sym typeface="Arial"/>
            </a:endParaRPr>
          </a:p>
          <a:p>
            <a:pPr>
              <a:buFont typeface="Calibri"/>
              <a:buChar char="-"/>
            </a:pPr>
            <a:endParaRPr lang="es-ES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61FD6D26-6ECF-A237-39FC-3D4604EE2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 dirty="0"/>
              <a:t>3. MATERIAL Y MÉTODOS</a:t>
            </a:r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5" name="Subtítulo 8">
            <a:extLst>
              <a:ext uri="{FF2B5EF4-FFF2-40B4-BE49-F238E27FC236}">
                <a16:creationId xmlns:a16="http://schemas.microsoft.com/office/drawing/2014/main" id="{694C490F-837A-4C23-7676-7E9E6E4250F6}"/>
              </a:ext>
            </a:extLst>
          </p:cNvPr>
          <p:cNvSpPr txBox="1">
            <a:spLocks/>
          </p:cNvSpPr>
          <p:nvPr/>
        </p:nvSpPr>
        <p:spPr>
          <a:xfrm>
            <a:off x="817927" y="1462325"/>
            <a:ext cx="2085317" cy="37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440" tIns="45720" rIns="91440" bIns="45720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r>
              <a:rPr lang="es-ES" sz="1800" b="1">
                <a:solidFill>
                  <a:schemeClr val="tx1"/>
                </a:solidFill>
                <a:latin typeface="Big Shoulders Text SemiBold"/>
              </a:rPr>
              <a:t>TÉRMINOS</a:t>
            </a:r>
            <a:endParaRPr lang="es-ES" sz="1800" b="1">
              <a:solidFill>
                <a:schemeClr val="tx1"/>
              </a:solidFill>
              <a:latin typeface="Big Shoulders Text SemiBold"/>
              <a:cs typeface="Arial"/>
            </a:endParaRPr>
          </a:p>
        </p:txBody>
      </p:sp>
      <p:sp>
        <p:nvSpPr>
          <p:cNvPr id="6" name="Subtítulo 8">
            <a:extLst>
              <a:ext uri="{FF2B5EF4-FFF2-40B4-BE49-F238E27FC236}">
                <a16:creationId xmlns:a16="http://schemas.microsoft.com/office/drawing/2014/main" id="{B5EBC7B9-DB76-4CC3-66AC-7438EB110CA9}"/>
              </a:ext>
            </a:extLst>
          </p:cNvPr>
          <p:cNvSpPr txBox="1">
            <a:spLocks/>
          </p:cNvSpPr>
          <p:nvPr/>
        </p:nvSpPr>
        <p:spPr>
          <a:xfrm>
            <a:off x="817926" y="3060587"/>
            <a:ext cx="2085317" cy="37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440" tIns="45720" rIns="91440" bIns="45720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r>
              <a:rPr lang="es-ES" sz="1800" b="1">
                <a:solidFill>
                  <a:schemeClr val="tx1"/>
                </a:solidFill>
                <a:latin typeface="Big Shoulders Text SemiBold"/>
              </a:rPr>
              <a:t>BIBLIOGRAFÍA</a:t>
            </a:r>
            <a:endParaRPr lang="es-ES" sz="1800" b="1">
              <a:solidFill>
                <a:schemeClr val="tx1"/>
              </a:solidFill>
              <a:latin typeface="Big Shoulders Text SemiBold"/>
              <a:cs typeface="Arial"/>
            </a:endParaRPr>
          </a:p>
        </p:txBody>
      </p:sp>
      <p:sp>
        <p:nvSpPr>
          <p:cNvPr id="10" name="Marcador de texto 1">
            <a:extLst>
              <a:ext uri="{FF2B5EF4-FFF2-40B4-BE49-F238E27FC236}">
                <a16:creationId xmlns:a16="http://schemas.microsoft.com/office/drawing/2014/main" id="{74FC9329-249F-4A5B-DDF3-C10FA1B3FF1E}"/>
              </a:ext>
            </a:extLst>
          </p:cNvPr>
          <p:cNvSpPr txBox="1">
            <a:spLocks/>
          </p:cNvSpPr>
          <p:nvPr/>
        </p:nvSpPr>
        <p:spPr>
          <a:xfrm>
            <a:off x="601179" y="3608360"/>
            <a:ext cx="2521756" cy="6170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arlow"/>
              <a:buChar char="●"/>
              <a:defRPr sz="1200" b="0" i="0" u="none" strike="noStrike" cap="none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Josefin Slab SemiBold"/>
              <a:buChar char="○"/>
              <a:defRPr sz="1200" b="0" i="0" u="none" strike="noStrike" cap="none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Josefin Slab SemiBold"/>
              <a:buChar char="■"/>
              <a:defRPr sz="1200" b="0" i="0" u="none" strike="noStrike" cap="none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Josefin Slab SemiBold"/>
              <a:buChar char="●"/>
              <a:defRPr sz="1200" b="0" i="0" u="none" strike="noStrike" cap="none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Josefin Slab SemiBold"/>
              <a:buChar char="○"/>
              <a:defRPr sz="1200" b="0" i="0" u="none" strike="noStrike" cap="none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Josefin Slab SemiBold"/>
              <a:buChar char="■"/>
              <a:defRPr sz="1200" b="0" i="0" u="none" strike="noStrike" cap="none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Josefin Slab SemiBold"/>
              <a:buChar char="●"/>
              <a:defRPr sz="1200" b="0" i="0" u="none" strike="noStrike" cap="none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Josefin Slab SemiBold"/>
              <a:buChar char="○"/>
              <a:defRPr sz="1200" b="0" i="0" u="none" strike="noStrike" cap="none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200"/>
              <a:buFont typeface="Josefin Slab SemiBold"/>
              <a:buChar char="■"/>
              <a:defRPr sz="1200" b="0" i="0" u="none" strike="noStrike" cap="none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pPr marL="450850" indent="-285750" algn="just">
              <a:buFont typeface="Calibri"/>
              <a:buChar char="-"/>
            </a:pPr>
            <a:r>
              <a:rPr lang="en-US" sz="1700" dirty="0">
                <a:solidFill>
                  <a:schemeClr val="tx1">
                    <a:lumMod val="50000"/>
                  </a:schemeClr>
                </a:solidFill>
                <a:cs typeface="Calibri"/>
                <a:sym typeface="Arial"/>
              </a:rPr>
              <a:t>PubMed</a:t>
            </a:r>
            <a:endParaRPr lang="es-ES" sz="1700" dirty="0">
              <a:solidFill>
                <a:schemeClr val="tx1">
                  <a:lumMod val="50000"/>
                </a:schemeClr>
              </a:solidFill>
              <a:cs typeface="Calibri"/>
              <a:sym typeface="Arial"/>
            </a:endParaRPr>
          </a:p>
          <a:p>
            <a:pPr marL="450850" indent="-285750" algn="just">
              <a:buFont typeface="Calibri"/>
              <a:buChar char="-"/>
            </a:pPr>
            <a:r>
              <a:rPr lang="en-US" sz="1700" dirty="0">
                <a:solidFill>
                  <a:schemeClr val="tx1">
                    <a:lumMod val="50000"/>
                  </a:schemeClr>
                </a:solidFill>
                <a:cs typeface="Calibri"/>
                <a:sym typeface="Arial"/>
              </a:rPr>
              <a:t>Google </a:t>
            </a:r>
            <a:r>
              <a:rPr lang="en-US" sz="1700" dirty="0" err="1">
                <a:solidFill>
                  <a:schemeClr val="tx1">
                    <a:lumMod val="50000"/>
                  </a:schemeClr>
                </a:solidFill>
                <a:cs typeface="Calibri"/>
                <a:sym typeface="Arial"/>
              </a:rPr>
              <a:t>Académico</a:t>
            </a:r>
            <a:endParaRPr lang="en-US" sz="1700" dirty="0">
              <a:solidFill>
                <a:schemeClr val="tx1">
                  <a:lumMod val="50000"/>
                </a:schemeClr>
              </a:solidFill>
              <a:cs typeface="Calibri"/>
              <a:sym typeface="Arial"/>
            </a:endParaRPr>
          </a:p>
          <a:p>
            <a:pPr marL="450850" indent="-285750" algn="just">
              <a:buFont typeface="Calibri"/>
              <a:buChar char="-"/>
            </a:pPr>
            <a:r>
              <a:rPr lang="en-US" sz="1700" dirty="0" err="1">
                <a:solidFill>
                  <a:schemeClr val="tx1">
                    <a:lumMod val="50000"/>
                  </a:schemeClr>
                </a:solidFill>
                <a:cs typeface="Calibri"/>
                <a:sym typeface="Arial"/>
              </a:rPr>
              <a:t>SciELO</a:t>
            </a:r>
            <a:endParaRPr lang="en-US" sz="1700" dirty="0">
              <a:solidFill>
                <a:schemeClr val="tx1">
                  <a:lumMod val="50000"/>
                </a:schemeClr>
              </a:solidFill>
              <a:cs typeface="Calibri"/>
            </a:endParaRPr>
          </a:p>
        </p:txBody>
      </p:sp>
      <p:sp>
        <p:nvSpPr>
          <p:cNvPr id="11" name="Subtítulo 8">
            <a:extLst>
              <a:ext uri="{FF2B5EF4-FFF2-40B4-BE49-F238E27FC236}">
                <a16:creationId xmlns:a16="http://schemas.microsoft.com/office/drawing/2014/main" id="{CFB33AA1-D478-BEBB-B917-CA032E6EC60E}"/>
              </a:ext>
            </a:extLst>
          </p:cNvPr>
          <p:cNvSpPr txBox="1">
            <a:spLocks/>
          </p:cNvSpPr>
          <p:nvPr/>
        </p:nvSpPr>
        <p:spPr>
          <a:xfrm>
            <a:off x="4217866" y="1462324"/>
            <a:ext cx="3083019" cy="37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440" tIns="45720" rIns="91440" bIns="45720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r>
              <a:rPr lang="es-ES" sz="1800" b="1">
                <a:solidFill>
                  <a:schemeClr val="tx1"/>
                </a:solidFill>
                <a:latin typeface="Big Shoulders Text SemiBold"/>
              </a:rPr>
              <a:t>CRITERIOS INCLUSIÓN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F1FD9D97-E8A8-88FE-4280-80BE16550A01}"/>
              </a:ext>
            </a:extLst>
          </p:cNvPr>
          <p:cNvSpPr txBox="1"/>
          <p:nvPr/>
        </p:nvSpPr>
        <p:spPr>
          <a:xfrm>
            <a:off x="3573757" y="1967694"/>
            <a:ext cx="4731019" cy="29238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es-ES" sz="1700" dirty="0">
                <a:solidFill>
                  <a:schemeClr val="tx1">
                    <a:lumMod val="50000"/>
                  </a:schemeClr>
                </a:solidFill>
                <a:latin typeface="Barlow"/>
                <a:cs typeface="Calibri"/>
                <a:sym typeface="Barlow"/>
              </a:rPr>
              <a:t>Publicados entre 2015 y 2024.</a:t>
            </a:r>
            <a:endParaRPr lang="es-ES" sz="1700" dirty="0">
              <a:solidFill>
                <a:schemeClr val="tx1">
                  <a:lumMod val="50000"/>
                </a:schemeClr>
              </a:solidFill>
              <a:latin typeface="Barlow"/>
              <a:cs typeface="Calibri"/>
            </a:endParaRPr>
          </a:p>
          <a:p>
            <a:pPr marL="285750" indent="-285750">
              <a:buFont typeface="Calibri"/>
              <a:buChar char="-"/>
            </a:pPr>
            <a:r>
              <a:rPr lang="es-ES" sz="1700" dirty="0">
                <a:solidFill>
                  <a:schemeClr val="tx1">
                    <a:lumMod val="50000"/>
                  </a:schemeClr>
                </a:solidFill>
                <a:latin typeface="Barlow"/>
                <a:cs typeface="Calibri"/>
                <a:sym typeface="Barlow"/>
              </a:rPr>
              <a:t>En </a:t>
            </a:r>
            <a:r>
              <a:rPr lang="es-ES" sz="1700" b="1" dirty="0">
                <a:solidFill>
                  <a:schemeClr val="tx1">
                    <a:lumMod val="50000"/>
                  </a:schemeClr>
                </a:solidFill>
                <a:latin typeface="Barlow"/>
                <a:cs typeface="Calibri"/>
                <a:sym typeface="Barlow"/>
              </a:rPr>
              <a:t>inglés </a:t>
            </a:r>
            <a:r>
              <a:rPr lang="es-ES" sz="1700" dirty="0">
                <a:solidFill>
                  <a:schemeClr val="tx1">
                    <a:lumMod val="50000"/>
                  </a:schemeClr>
                </a:solidFill>
                <a:latin typeface="Barlow"/>
                <a:cs typeface="Calibri"/>
                <a:sym typeface="Barlow"/>
              </a:rPr>
              <a:t>o </a:t>
            </a:r>
            <a:r>
              <a:rPr lang="es-ES" sz="1700" b="1" dirty="0">
                <a:solidFill>
                  <a:schemeClr val="tx1">
                    <a:lumMod val="50000"/>
                  </a:schemeClr>
                </a:solidFill>
                <a:latin typeface="Barlow"/>
                <a:cs typeface="Calibri"/>
                <a:sym typeface="Barlow"/>
              </a:rPr>
              <a:t>castellano</a:t>
            </a:r>
            <a:r>
              <a:rPr lang="es-ES" sz="1700" dirty="0">
                <a:solidFill>
                  <a:schemeClr val="tx1">
                    <a:lumMod val="50000"/>
                  </a:schemeClr>
                </a:solidFill>
                <a:latin typeface="Barlow"/>
                <a:cs typeface="Calibri"/>
                <a:sym typeface="Barlow"/>
              </a:rPr>
              <a:t>.</a:t>
            </a:r>
            <a:endParaRPr lang="es-ES" sz="1700" dirty="0">
              <a:solidFill>
                <a:schemeClr val="tx1">
                  <a:lumMod val="50000"/>
                </a:schemeClr>
              </a:solidFill>
              <a:latin typeface="Barlow"/>
              <a:cs typeface="Calibri"/>
            </a:endParaRPr>
          </a:p>
          <a:p>
            <a:pPr marL="285750" indent="-285750">
              <a:buFont typeface="Calibri"/>
              <a:buChar char="-"/>
            </a:pPr>
            <a:r>
              <a:rPr lang="es-ES" sz="1700" dirty="0">
                <a:solidFill>
                  <a:schemeClr val="tx1">
                    <a:lumMod val="50000"/>
                  </a:schemeClr>
                </a:solidFill>
                <a:latin typeface="Barlow"/>
                <a:cs typeface="Calibri"/>
                <a:sym typeface="Barlow"/>
              </a:rPr>
              <a:t>Observacionales, descriptivos o analíticos que informaran sobre </a:t>
            </a:r>
            <a:r>
              <a:rPr lang="es-ES" sz="1700" b="1" dirty="0">
                <a:solidFill>
                  <a:schemeClr val="tx1">
                    <a:lumMod val="50000"/>
                  </a:schemeClr>
                </a:solidFill>
                <a:latin typeface="Barlow"/>
                <a:cs typeface="Calibri"/>
                <a:sym typeface="Barlow"/>
              </a:rPr>
              <a:t>agresiones </a:t>
            </a:r>
            <a:r>
              <a:rPr lang="es-ES" sz="1700" dirty="0">
                <a:solidFill>
                  <a:schemeClr val="tx1">
                    <a:lumMod val="50000"/>
                  </a:schemeClr>
                </a:solidFill>
                <a:latin typeface="Barlow"/>
                <a:cs typeface="Calibri"/>
                <a:sym typeface="Barlow"/>
              </a:rPr>
              <a:t>físicas y/o psicológicas a enfermeras/os.</a:t>
            </a:r>
            <a:endParaRPr lang="es-ES" sz="1700" dirty="0">
              <a:solidFill>
                <a:schemeClr val="tx1">
                  <a:lumMod val="50000"/>
                </a:schemeClr>
              </a:solidFill>
              <a:latin typeface="Barlow"/>
              <a:cs typeface="Calibri"/>
            </a:endParaRPr>
          </a:p>
          <a:p>
            <a:pPr marL="285750" indent="-285750">
              <a:buFont typeface="Calibri"/>
              <a:buChar char="-"/>
            </a:pPr>
            <a:r>
              <a:rPr lang="es-ES" sz="1700" dirty="0">
                <a:solidFill>
                  <a:schemeClr val="tx1">
                    <a:lumMod val="50000"/>
                  </a:schemeClr>
                </a:solidFill>
                <a:latin typeface="Barlow"/>
                <a:cs typeface="Calibri"/>
                <a:sym typeface="Barlow"/>
              </a:rPr>
              <a:t> Incluyeran personal de enfermería en el </a:t>
            </a:r>
            <a:r>
              <a:rPr lang="es-ES" sz="1700" b="1" dirty="0">
                <a:solidFill>
                  <a:schemeClr val="tx1">
                    <a:lumMod val="50000"/>
                  </a:schemeClr>
                </a:solidFill>
                <a:latin typeface="Barlow"/>
                <a:cs typeface="Calibri"/>
                <a:sym typeface="Barlow"/>
              </a:rPr>
              <a:t>ámbito hospitalario</a:t>
            </a:r>
            <a:r>
              <a:rPr lang="es-ES" sz="1700" dirty="0">
                <a:solidFill>
                  <a:schemeClr val="tx1">
                    <a:lumMod val="50000"/>
                  </a:schemeClr>
                </a:solidFill>
                <a:latin typeface="Barlow"/>
                <a:cs typeface="Calibri"/>
                <a:sym typeface="Barlow"/>
              </a:rPr>
              <a:t>.</a:t>
            </a:r>
            <a:endParaRPr lang="es-ES" sz="1700" dirty="0">
              <a:solidFill>
                <a:schemeClr val="tx1">
                  <a:lumMod val="50000"/>
                </a:schemeClr>
              </a:solidFill>
              <a:latin typeface="Barlow"/>
              <a:cs typeface="Calibri"/>
            </a:endParaRPr>
          </a:p>
          <a:p>
            <a:pPr marL="285750" indent="-285750">
              <a:buFont typeface="Calibri"/>
              <a:buChar char="-"/>
            </a:pPr>
            <a:r>
              <a:rPr lang="es-ES" sz="1700" dirty="0">
                <a:solidFill>
                  <a:schemeClr val="tx1">
                    <a:lumMod val="50000"/>
                  </a:schemeClr>
                </a:solidFill>
                <a:latin typeface="Barlow"/>
                <a:cs typeface="Calibri"/>
                <a:sym typeface="Barlow"/>
              </a:rPr>
              <a:t>Reportaran datos sobre la prevalencia de agresiones o su impacto en la salud de las enfermeras/os.</a:t>
            </a:r>
            <a:endParaRPr lang="es-ES" sz="1700" dirty="0">
              <a:solidFill>
                <a:schemeClr val="tx1">
                  <a:lumMod val="50000"/>
                </a:schemeClr>
              </a:solidFill>
              <a:latin typeface="Barlow"/>
              <a:cs typeface="Calibri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00544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FD1DA5D2-3049-9789-B8B4-5740A374A6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2562" y="768624"/>
            <a:ext cx="8314114" cy="3385509"/>
          </a:xfrm>
        </p:spPr>
        <p:txBody>
          <a:bodyPr/>
          <a:lstStyle/>
          <a:p>
            <a:pPr marL="165100" indent="0" algn="just">
              <a:buNone/>
            </a:pPr>
            <a:r>
              <a:rPr lang="es-ES" sz="1600" dirty="0">
                <a:solidFill>
                  <a:schemeClr val="tx1">
                    <a:lumMod val="50000"/>
                  </a:schemeClr>
                </a:solidFill>
              </a:rPr>
              <a:t>En una revisión sistemática se identificaron </a:t>
            </a:r>
            <a:r>
              <a:rPr lang="es-ES" sz="1600" b="1" dirty="0">
                <a:solidFill>
                  <a:schemeClr val="tx1">
                    <a:lumMod val="50000"/>
                  </a:schemeClr>
                </a:solidFill>
              </a:rPr>
              <a:t>708 artículos</a:t>
            </a:r>
            <a:r>
              <a:rPr lang="es-ES" sz="1600" dirty="0">
                <a:solidFill>
                  <a:schemeClr val="tx1">
                    <a:lumMod val="50000"/>
                  </a:schemeClr>
                </a:solidFill>
              </a:rPr>
              <a:t> sobre agresiones físicas y psicológicas hacia enfermeras/os en hospitales. Tras aplicar criterios de inclusión y exclusión, se seleccionaron </a:t>
            </a:r>
            <a:r>
              <a:rPr lang="es-ES" sz="1600" b="1" dirty="0">
                <a:solidFill>
                  <a:schemeClr val="tx1">
                    <a:lumMod val="50000"/>
                  </a:schemeClr>
                </a:solidFill>
              </a:rPr>
              <a:t>12 estudios relevantes</a:t>
            </a:r>
            <a:r>
              <a:rPr lang="es-ES" sz="1600" dirty="0">
                <a:solidFill>
                  <a:schemeClr val="tx1">
                    <a:lumMod val="50000"/>
                  </a:schemeClr>
                </a:solidFill>
              </a:rPr>
              <a:t>. </a:t>
            </a:r>
          </a:p>
          <a:p>
            <a:pPr marL="165100" indent="0" algn="just">
              <a:buNone/>
            </a:pPr>
            <a:endParaRPr lang="es-ES" sz="1600" dirty="0">
              <a:solidFill>
                <a:schemeClr val="tx1">
                  <a:lumMod val="50000"/>
                </a:schemeClr>
              </a:solidFill>
            </a:endParaRPr>
          </a:p>
          <a:p>
            <a:pPr marL="165100" indent="0" algn="just">
              <a:buNone/>
            </a:pPr>
            <a:r>
              <a:rPr lang="es-ES" sz="1600" b="1" dirty="0">
                <a:solidFill>
                  <a:schemeClr val="tx1">
                    <a:lumMod val="50000"/>
                  </a:schemeClr>
                </a:solidFill>
              </a:rPr>
              <a:t>1.   Prevalencia de Violencia y Tipos de Agresión</a:t>
            </a:r>
            <a:r>
              <a:rPr lang="es-ES" sz="1600" dirty="0">
                <a:solidFill>
                  <a:schemeClr val="tx1">
                    <a:lumMod val="50000"/>
                  </a:schemeClr>
                </a:solidFill>
              </a:rPr>
              <a:t>: La violencia en hospitales afecta entre el 13.4% y el 95.3% del personal sanitario, siendo la violencia verbal (74%) la más común, seguida de agresiones físicas (7%) y psicológicas (12%). </a:t>
            </a:r>
          </a:p>
          <a:p>
            <a:pPr marL="165100" indent="0" algn="just">
              <a:buNone/>
            </a:pPr>
            <a:r>
              <a:rPr lang="es-ES" sz="1600" b="1" dirty="0">
                <a:solidFill>
                  <a:schemeClr val="tx1">
                    <a:lumMod val="50000"/>
                  </a:schemeClr>
                </a:solidFill>
              </a:rPr>
              <a:t>2.  Perfil de Víctimas y Agresores</a:t>
            </a:r>
            <a:r>
              <a:rPr lang="es-ES" sz="1600" dirty="0">
                <a:solidFill>
                  <a:schemeClr val="tx1">
                    <a:lumMod val="50000"/>
                  </a:schemeClr>
                </a:solidFill>
              </a:rPr>
              <a:t>: Las víctimas son principalmente enfermeras jóvenes en áreas de urgencias, mientras que los agresores son mayormente pacientes o familiares frustrados. </a:t>
            </a:r>
          </a:p>
          <a:p>
            <a:pPr marL="165100" indent="0" algn="just">
              <a:buNone/>
            </a:pPr>
            <a:r>
              <a:rPr lang="es-ES" sz="1600" b="1" dirty="0">
                <a:solidFill>
                  <a:schemeClr val="tx1">
                    <a:lumMod val="50000"/>
                  </a:schemeClr>
                </a:solidFill>
              </a:rPr>
              <a:t>3.   Factores Asociados a la Violencia</a:t>
            </a:r>
            <a:r>
              <a:rPr lang="es-ES" sz="1600" dirty="0">
                <a:solidFill>
                  <a:schemeClr val="tx1">
                    <a:lumMod val="50000"/>
                  </a:schemeClr>
                </a:solidFill>
              </a:rPr>
              <a:t>: Factores como turnos rotativos y falta de personal aumentan el riesgo de agresiones</a:t>
            </a:r>
            <a:r>
              <a:rPr lang="es-ES" sz="1600" dirty="0"/>
              <a:t>. </a:t>
            </a:r>
          </a:p>
          <a:p>
            <a:pPr algn="just">
              <a:buAutoNum type="arabicPeriod"/>
            </a:pPr>
            <a:endParaRPr lang="es-ES" sz="1600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61FD6D26-6ECF-A237-39FC-3D4604EE2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07912"/>
            <a:ext cx="7704000" cy="477600"/>
          </a:xfrm>
        </p:spPr>
        <p:txBody>
          <a:bodyPr/>
          <a:lstStyle/>
          <a:p>
            <a:r>
              <a:rPr lang="es-ES" b="1" u="sng"/>
              <a:t>4. RESULTADOS</a:t>
            </a:r>
            <a:endParaRPr lang="es-ES" b="1" u="sng" dirty="0"/>
          </a:p>
        </p:txBody>
      </p:sp>
      <p:pic>
        <p:nvPicPr>
          <p:cNvPr id="4" name="Imagen 3" descr="Gráfico, Gráfico circular&#10;&#10;Descripción generada automáticamente">
            <a:extLst>
              <a:ext uri="{FF2B5EF4-FFF2-40B4-BE49-F238E27FC236}">
                <a16:creationId xmlns:a16="http://schemas.microsoft.com/office/drawing/2014/main" id="{D934CBB6-9BED-8F14-440D-19C00697D2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0730" y="3719211"/>
            <a:ext cx="2096251" cy="1317644"/>
          </a:xfrm>
          <a:prstGeom prst="rect">
            <a:avLst/>
          </a:prstGeom>
        </p:spPr>
      </p:pic>
      <p:pic>
        <p:nvPicPr>
          <p:cNvPr id="5" name="Imagen 4" descr="Texto&#10;&#10;Descripción generada automáticamente con confianza media">
            <a:extLst>
              <a:ext uri="{FF2B5EF4-FFF2-40B4-BE49-F238E27FC236}">
                <a16:creationId xmlns:a16="http://schemas.microsoft.com/office/drawing/2014/main" id="{8320DF39-1D5D-304B-F953-92B228DBD9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6052" y="4521783"/>
            <a:ext cx="789242" cy="421527"/>
          </a:xfrm>
          <a:prstGeom prst="rect">
            <a:avLst/>
          </a:prstGeom>
        </p:spPr>
      </p:pic>
      <p:pic>
        <p:nvPicPr>
          <p:cNvPr id="7" name="Imagen 6" descr="Gráfico, Gráfico circular&#10;&#10;Descripción generada automáticamente">
            <a:extLst>
              <a:ext uri="{FF2B5EF4-FFF2-40B4-BE49-F238E27FC236}">
                <a16:creationId xmlns:a16="http://schemas.microsoft.com/office/drawing/2014/main" id="{17563506-F0A8-1042-B877-62E5D4B1C8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32318"/>
          <a:stretch/>
        </p:blipFill>
        <p:spPr>
          <a:xfrm>
            <a:off x="6985623" y="3720429"/>
            <a:ext cx="2104839" cy="1317665"/>
          </a:xfrm>
          <a:prstGeom prst="rect">
            <a:avLst/>
          </a:prstGeom>
        </p:spPr>
      </p:pic>
      <p:pic>
        <p:nvPicPr>
          <p:cNvPr id="9" name="Imagen 8" descr="Texto&#10;&#10;Descripción generada automáticamente">
            <a:extLst>
              <a:ext uri="{FF2B5EF4-FFF2-40B4-BE49-F238E27FC236}">
                <a16:creationId xmlns:a16="http://schemas.microsoft.com/office/drawing/2014/main" id="{282F142A-201A-645B-CFA7-6EF043D30F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02417" y="4434924"/>
            <a:ext cx="737770" cy="595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983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FD1DA5D2-3049-9789-B8B4-5740A374A6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0647" y="925534"/>
            <a:ext cx="8283353" cy="3416400"/>
          </a:xfrm>
        </p:spPr>
        <p:txBody>
          <a:bodyPr/>
          <a:lstStyle/>
          <a:p>
            <a:pPr marL="165100" indent="0">
              <a:buNone/>
            </a:pPr>
            <a:r>
              <a:rPr lang="es-ES" sz="1600" b="1" dirty="0">
                <a:solidFill>
                  <a:schemeClr val="tx1">
                    <a:lumMod val="50000"/>
                  </a:schemeClr>
                </a:solidFill>
                <a:cs typeface="Calibri"/>
              </a:rPr>
              <a:t>4.     </a:t>
            </a:r>
            <a:r>
              <a:rPr lang="es-ES" sz="1600" b="1" dirty="0">
                <a:solidFill>
                  <a:schemeClr val="tx1">
                    <a:lumMod val="50000"/>
                  </a:schemeClr>
                </a:solidFill>
              </a:rPr>
              <a:t>Impacto en la Salud Mental y Productividad Laboral</a:t>
            </a:r>
            <a:r>
              <a:rPr lang="es-ES" sz="1600" dirty="0">
                <a:solidFill>
                  <a:schemeClr val="tx1">
                    <a:lumMod val="50000"/>
                  </a:schemeClr>
                </a:solidFill>
              </a:rPr>
              <a:t>: La violencia tiene un fuerte impacto en la salud mental de las enfermeras/os, con un 94% padeciendo estrés y un 37% reportando disminución en su productividad laboral.</a:t>
            </a:r>
          </a:p>
          <a:p>
            <a:pPr marL="165100" indent="0">
              <a:buNone/>
            </a:pPr>
            <a:endParaRPr lang="es-ES" sz="1600" b="1" dirty="0">
              <a:solidFill>
                <a:srgbClr val="000000"/>
              </a:solidFill>
              <a:cs typeface="Calibri"/>
            </a:endParaRPr>
          </a:p>
          <a:p>
            <a:pPr marL="165100" indent="0">
              <a:buNone/>
            </a:pPr>
            <a:r>
              <a:rPr lang="es-ES" sz="1600" b="1" dirty="0">
                <a:solidFill>
                  <a:srgbClr val="000000"/>
                </a:solidFill>
                <a:cs typeface="Calibri"/>
              </a:rPr>
              <a:t>5. Estrategias de Afrontamiento y Baja Tasa de Denuncia</a:t>
            </a:r>
            <a:r>
              <a:rPr lang="es-ES" sz="1600" dirty="0">
                <a:solidFill>
                  <a:srgbClr val="000000"/>
                </a:solidFill>
                <a:cs typeface="Calibri"/>
              </a:rPr>
              <a:t>: Un 67.6% del personal de enfermería tienden a minimizar las agresiones, tan solo aproximadamente un 20% de estas son reportadas. Desde 2023 a 2024 se aprecia un incremento del 10% de las denuncias, lo que se traduce en una mejora de la consciencia</a:t>
            </a:r>
          </a:p>
          <a:p>
            <a:pPr marL="165100" indent="0">
              <a:buNone/>
            </a:pPr>
            <a:endParaRPr lang="es-ES" sz="1600" dirty="0">
              <a:solidFill>
                <a:srgbClr val="000000"/>
              </a:solidFill>
              <a:cs typeface="Calibri"/>
            </a:endParaRPr>
          </a:p>
          <a:p>
            <a:pPr marL="165100" indent="0">
              <a:buNone/>
            </a:pPr>
            <a:r>
              <a:rPr lang="es-ES" sz="1600" b="1" dirty="0">
                <a:solidFill>
                  <a:schemeClr val="accent2">
                    <a:lumMod val="10000"/>
                  </a:schemeClr>
                </a:solidFill>
              </a:rPr>
              <a:t>6.   Resiliencia y Apoyo: </a:t>
            </a:r>
            <a:r>
              <a:rPr lang="es-ES" sz="1600" dirty="0">
                <a:solidFill>
                  <a:schemeClr val="accent2">
                    <a:lumMod val="10000"/>
                  </a:schemeClr>
                </a:solidFill>
              </a:rPr>
              <a:t>La resiliencia de las enfermeras /os y el apoyo de sus compañeros son cruciales para enfrentar la violencia laboral. Una mayor resiliencia y respaldo laboral se asocia con menos signos de depresión. No obstante, no siempre reciben el apoyo institucional adecuado para afrontarlas</a:t>
            </a:r>
          </a:p>
          <a:p>
            <a:pPr marL="165100" indent="0">
              <a:buNone/>
            </a:pPr>
            <a:endParaRPr lang="es-ES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61FD6D26-6ECF-A237-39FC-3D4604EE2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3485"/>
            <a:ext cx="7704000" cy="477600"/>
          </a:xfrm>
        </p:spPr>
        <p:txBody>
          <a:bodyPr/>
          <a:lstStyle/>
          <a:p>
            <a:r>
              <a:rPr lang="es-ES" b="1" u="sng"/>
              <a:t>4. </a:t>
            </a:r>
            <a:r>
              <a:rPr lang="es-ES" b="1" u="sng" dirty="0"/>
              <a:t>RESULTADOS</a:t>
            </a:r>
          </a:p>
        </p:txBody>
      </p:sp>
      <p:pic>
        <p:nvPicPr>
          <p:cNvPr id="19" name="Imagen 18" descr="Forma, Cuadrado&#10;&#10;Descripción generada automáticamente">
            <a:extLst>
              <a:ext uri="{FF2B5EF4-FFF2-40B4-BE49-F238E27FC236}">
                <a16:creationId xmlns:a16="http://schemas.microsoft.com/office/drawing/2014/main" id="{8DBC7E0A-7225-98E1-CDAD-D24966FCB2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0506" y="4633014"/>
            <a:ext cx="393700" cy="431800"/>
          </a:xfrm>
          <a:prstGeom prst="rect">
            <a:avLst/>
          </a:prstGeom>
        </p:spPr>
      </p:pic>
      <p:pic>
        <p:nvPicPr>
          <p:cNvPr id="21" name="Imagen 20" descr="Gráfico, Gráfico circular&#10;&#10;Descripción generada automáticamente">
            <a:extLst>
              <a:ext uri="{FF2B5EF4-FFF2-40B4-BE49-F238E27FC236}">
                <a16:creationId xmlns:a16="http://schemas.microsoft.com/office/drawing/2014/main" id="{81DC14B9-4803-7796-C225-8A041E6A48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3426" y="3975532"/>
            <a:ext cx="1729927" cy="1096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219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FD1DA5D2-3049-9789-B8B4-5740A374A6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380" y="1005790"/>
            <a:ext cx="7704000" cy="3416400"/>
          </a:xfrm>
        </p:spPr>
        <p:txBody>
          <a:bodyPr/>
          <a:lstStyle/>
          <a:p>
            <a:pPr marL="165100" indent="0" algn="just">
              <a:buNone/>
            </a:pPr>
            <a:r>
              <a:rPr lang="es-ES" sz="1600" b="1" dirty="0">
                <a:solidFill>
                  <a:schemeClr val="tx1">
                    <a:lumMod val="50000"/>
                  </a:schemeClr>
                </a:solidFill>
              </a:rPr>
              <a:t>7. Diferencias Demográficas y Contexto Sociocultural: </a:t>
            </a:r>
            <a:r>
              <a:rPr lang="es-ES" sz="1600" dirty="0">
                <a:solidFill>
                  <a:schemeClr val="tx1">
                    <a:lumMod val="50000"/>
                  </a:schemeClr>
                </a:solidFill>
              </a:rPr>
              <a:t>Las enfermeras/os mayores (50-65 años) denuncian más agresiones que los jóvenes, probablemente debido a su experiencia laboral. La violencia también se ve afectada por el contexto cultural, siendo especialmente relevante para el colectivo femenino, que enfrenta persistentes actitudes patriarcales y falta de reconocimiento profesional.</a:t>
            </a:r>
          </a:p>
          <a:p>
            <a:pPr marL="165100" indent="0" algn="just">
              <a:buNone/>
            </a:pPr>
            <a:endParaRPr lang="es-ES" sz="1600" dirty="0">
              <a:solidFill>
                <a:schemeClr val="tx1">
                  <a:lumMod val="50000"/>
                </a:schemeClr>
              </a:solidFill>
            </a:endParaRPr>
          </a:p>
          <a:p>
            <a:pPr marL="165100" indent="0" algn="just">
              <a:buNone/>
            </a:pPr>
            <a:r>
              <a:rPr lang="es-ES" sz="1600" b="1" dirty="0">
                <a:solidFill>
                  <a:schemeClr val="tx1">
                    <a:lumMod val="50000"/>
                  </a:schemeClr>
                </a:solidFill>
              </a:rPr>
              <a:t>8. Propuestas de Mejora Institucional y Políticas Públicas: </a:t>
            </a:r>
            <a:r>
              <a:rPr lang="es-ES" sz="1600" dirty="0">
                <a:solidFill>
                  <a:schemeClr val="tx1">
                    <a:lumMod val="50000"/>
                  </a:schemeClr>
                </a:solidFill>
              </a:rPr>
              <a:t>Se subraya la necesidad de políticas públicas y estrategias institucionales para prevenir la violencia laboral, así como de capacitación continua. Es esencial implementar protocolos específicos, promover una cultura de paz y brindar apoyo emocional y psicológico a las víctimas, con el compromiso activo de los hospitales para erradicar la violencia en el ámbito sanitario.</a:t>
            </a:r>
          </a:p>
          <a:p>
            <a:endParaRPr lang="es-ES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61FD6D26-6ECF-A237-39FC-3D4604EE2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3485"/>
            <a:ext cx="7704000" cy="477600"/>
          </a:xfrm>
        </p:spPr>
        <p:txBody>
          <a:bodyPr/>
          <a:lstStyle/>
          <a:p>
            <a:r>
              <a:rPr lang="es-ES" b="1" u="sng"/>
              <a:t>4. </a:t>
            </a:r>
            <a:r>
              <a:rPr lang="es-ES" b="1" u="sng" dirty="0"/>
              <a:t>RESULTADOS</a:t>
            </a:r>
          </a:p>
        </p:txBody>
      </p:sp>
    </p:spTree>
    <p:extLst>
      <p:ext uri="{BB962C8B-B14F-4D97-AF65-F5344CB8AC3E}">
        <p14:creationId xmlns:p14="http://schemas.microsoft.com/office/powerpoint/2010/main" val="863537564"/>
      </p:ext>
    </p:extLst>
  </p:cSld>
  <p:clrMapOvr>
    <a:masterClrMapping/>
  </p:clrMapOvr>
</p:sld>
</file>

<file path=ppt/theme/theme1.xml><?xml version="1.0" encoding="utf-8"?>
<a:theme xmlns:a="http://schemas.openxmlformats.org/drawingml/2006/main" name="Origami Workshop by Slidesgo">
  <a:themeElements>
    <a:clrScheme name="Simple Light">
      <a:dk1>
        <a:srgbClr val="434343"/>
      </a:dk1>
      <a:lt1>
        <a:srgbClr val="F98863"/>
      </a:lt1>
      <a:dk2>
        <a:srgbClr val="FF9B7A"/>
      </a:dk2>
      <a:lt2>
        <a:srgbClr val="FFAD93"/>
      </a:lt2>
      <a:accent1>
        <a:srgbClr val="FFC7B7"/>
      </a:accent1>
      <a:accent2>
        <a:srgbClr val="FFD2C0"/>
      </a:accent2>
      <a:accent3>
        <a:srgbClr val="FFE2D6"/>
      </a:accent3>
      <a:accent4>
        <a:srgbClr val="FFECE4"/>
      </a:accent4>
      <a:accent5>
        <a:srgbClr val="FDF1EC"/>
      </a:accent5>
      <a:accent6>
        <a:srgbClr val="FFFFFF"/>
      </a:accent6>
      <a:hlink>
        <a:srgbClr val="43434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7628</TotalTime>
  <Words>954</Words>
  <Application>Microsoft Macintosh PowerPoint</Application>
  <PresentationFormat>Presentación en pantalla (16:9)</PresentationFormat>
  <Paragraphs>68</Paragraphs>
  <Slides>10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20" baseType="lpstr">
      <vt:lpstr>Anton</vt:lpstr>
      <vt:lpstr>Arial</vt:lpstr>
      <vt:lpstr>Barlow</vt:lpstr>
      <vt:lpstr>Big Shoulders Text</vt:lpstr>
      <vt:lpstr>Big Shoulders Text SemiBold</vt:lpstr>
      <vt:lpstr>Calibri</vt:lpstr>
      <vt:lpstr>Josefin Slab SemiBold</vt:lpstr>
      <vt:lpstr>Oswald SemiBold</vt:lpstr>
      <vt:lpstr>Symbol</vt:lpstr>
      <vt:lpstr>Origami Workshop by Slidesgo</vt:lpstr>
      <vt:lpstr>VIOLENCIA EN EL ÁMBITO SANITARIO:  Revisión Sistemática sobre agresiones hacia enfermeras/os, su prevalencia y características en el entorno laboral  </vt:lpstr>
      <vt:lpstr>01.</vt:lpstr>
      <vt:lpstr>1. INTRODUCCION</vt:lpstr>
      <vt:lpstr>2. OBJETIVOS</vt:lpstr>
      <vt:lpstr>3. MATERIAL Y MÉTODOS</vt:lpstr>
      <vt:lpstr>3. MATERIAL Y MÉTODOS</vt:lpstr>
      <vt:lpstr>4. RESULTADOS</vt:lpstr>
      <vt:lpstr>4. RESULTADOS</vt:lpstr>
      <vt:lpstr>4. RESULTADOS</vt:lpstr>
      <vt:lpstr>5. CONCLUSIONES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ORIGAMI WORKSHOP</dc:title>
  <cp:lastModifiedBy>Claudia Martín-Esperanza Fernández</cp:lastModifiedBy>
  <cp:revision>2</cp:revision>
  <dcterms:modified xsi:type="dcterms:W3CDTF">2024-10-30T22:52:52Z</dcterms:modified>
</cp:coreProperties>
</file>