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6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" TargetMode="External"/><Relationship Id="rId2" Type="http://schemas.openxmlformats.org/officeDocument/2006/relationships/hyperlink" Target="https://pubmed.ncbi.nlm.nih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Estrés en el Personal de Enfermería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latin typeface="+mj-lt"/>
              </a:rPr>
              <a:t>Autores: </a:t>
            </a:r>
            <a:r>
              <a:rPr lang="es-ES" dirty="0">
                <a:latin typeface="+mj-lt"/>
              </a:rPr>
              <a:t>Brian </a:t>
            </a:r>
            <a:r>
              <a:rPr lang="es-ES" dirty="0" err="1">
                <a:latin typeface="+mj-lt"/>
              </a:rPr>
              <a:t>Palleiro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Meizoso</a:t>
            </a:r>
            <a:endParaRPr>
              <a:latin typeface="+mj-lt"/>
            </a:endParaRPr>
          </a:p>
          <a:p>
            <a:r>
              <a:rPr>
                <a:latin typeface="+mj-lt"/>
              </a:rPr>
              <a:t>Centro de Trabajo:</a:t>
            </a:r>
            <a:r>
              <a:rPr lang="es-ES" dirty="0">
                <a:latin typeface="+mj-lt"/>
              </a:rPr>
              <a:t> UDC </a:t>
            </a:r>
            <a:endParaRPr>
              <a:latin typeface="+mj-lt"/>
            </a:endParaRPr>
          </a:p>
          <a:p>
            <a:r>
              <a:rPr>
                <a:latin typeface="+mj-lt"/>
              </a:rPr>
              <a:t>Correo Electrónico de Contacto:</a:t>
            </a:r>
            <a:r>
              <a:rPr lang="es-ES" dirty="0">
                <a:latin typeface="+mj-lt"/>
              </a:rPr>
              <a:t>brian.palleiro@udc.es</a:t>
            </a:r>
            <a:endParaRPr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El personal de enfermería enfrenta altos niveles de estrés debido a la carga laboral, turnos prolongados y exposición constante a situaciones críticas. El estrés no gestionado puede conducir al agotamiento profesional, afectando la calidad del cuidado y la salud de los profesionales.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Objetivo General: Analizar los factores que contribuyen al estrés en el personal de enfermería y sus consecuencias.</a:t>
            </a:r>
          </a:p>
          <a:p>
            <a:r>
              <a:t>Objetivos Específicos:</a:t>
            </a:r>
          </a:p>
          <a:p>
            <a:r>
              <a:t>- Identificar las principales fuentes de estrés en el entorno hospitalario.</a:t>
            </a:r>
          </a:p>
          <a:p>
            <a:r>
              <a:t>- Evaluar el impacto del estrés en la salud física y mental de los enfermeros.</a:t>
            </a:r>
          </a:p>
          <a:p>
            <a:r>
              <a:t>- Proponer estrategias efectivas para la gestión y reducción del estrés.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Material y Métodos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Se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realizó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una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búsqueda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bibliográfica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en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PubMed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, Scopus y Google Scholar,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incluyendo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artículos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entre 2019 y 2024 en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español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e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inglés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. </a:t>
            </a:r>
          </a:p>
          <a:p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La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pregunta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PICO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utilizada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fue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: ¿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Qué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factores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contribuyen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al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estrés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en el personal de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enfermería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y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cómo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se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pueden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mitigar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?.</a:t>
            </a:r>
          </a:p>
          <a:p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Palabras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clave: "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estrés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laboral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en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enfermería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", "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salud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 mental en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enfermería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", "burnout en personal de </a:t>
            </a:r>
            <a:r>
              <a:rPr lang="en-US" dirty="0" err="1">
                <a:latin typeface="Glacial Indifference"/>
                <a:ea typeface="Glacial Indifference"/>
                <a:cs typeface="Glacial Indifference"/>
                <a:sym typeface="Glacial Indifference"/>
              </a:rPr>
              <a:t>salud</a:t>
            </a:r>
            <a:r>
              <a:rPr lang="en-US" dirty="0">
                <a:latin typeface="Glacial Indifference"/>
                <a:ea typeface="Glacial Indifference"/>
                <a:cs typeface="Glacial Indifference"/>
                <a:sym typeface="Glacial Indifference"/>
              </a:rPr>
              <a:t>".</a:t>
            </a:r>
          </a:p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1399032"/>
          </a:xfrm>
        </p:spPr>
        <p:txBody>
          <a:bodyPr>
            <a:normAutofit/>
          </a:bodyPr>
          <a:lstStyle/>
          <a:p>
            <a:r>
              <a:rPr lang="es-ES" sz="3600" dirty="0"/>
              <a:t>Resultados- estrategias de afrontamiento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5894"/>
          </a:xfrm>
        </p:spPr>
        <p:txBody>
          <a:bodyPr>
            <a:noAutofit/>
          </a:bodyPr>
          <a:lstStyle/>
          <a:p>
            <a:pPr fontAlgn="base"/>
            <a:r>
              <a:rPr lang="es-ES" sz="1600" b="1" dirty="0"/>
              <a:t>Apoyo Social</a:t>
            </a:r>
            <a:r>
              <a:rPr lang="es-ES" sz="1600" dirty="0"/>
              <a:t>: La red de apoyo entre amigos y familiares resulta ser una estrategia eficaz para reducir el estrés. Según una investigación de Johnson et al. (2022), el personal de enfermería que cuenta con grupos de apoyo interno y programas de </a:t>
            </a:r>
            <a:r>
              <a:rPr lang="es-ES" sz="1600" dirty="0" err="1"/>
              <a:t>mentoring</a:t>
            </a:r>
            <a:r>
              <a:rPr lang="es-ES" sz="1600" dirty="0"/>
              <a:t> muestra niveles más bajos de estrés y </a:t>
            </a:r>
            <a:r>
              <a:rPr lang="es-ES" sz="1600" dirty="0" err="1"/>
              <a:t>burnout</a:t>
            </a:r>
            <a:r>
              <a:rPr lang="es-ES" sz="1600" dirty="0"/>
              <a:t>.</a:t>
            </a:r>
          </a:p>
          <a:p>
            <a:pPr fontAlgn="base"/>
            <a:endParaRPr lang="es-ES" sz="1600" dirty="0"/>
          </a:p>
          <a:p>
            <a:pPr fontAlgn="base"/>
            <a:r>
              <a:rPr lang="es-ES" sz="1600" b="1" dirty="0" err="1"/>
              <a:t>Mindfulness</a:t>
            </a:r>
            <a:r>
              <a:rPr lang="es-ES" sz="1600" b="1" dirty="0"/>
              <a:t> y Entrenamiento en </a:t>
            </a:r>
            <a:r>
              <a:rPr lang="es-ES" sz="1600" b="1" dirty="0" err="1"/>
              <a:t>Resiliencia</a:t>
            </a:r>
            <a:r>
              <a:rPr lang="es-ES" sz="1600" dirty="0"/>
              <a:t>: La práctica de </a:t>
            </a:r>
            <a:r>
              <a:rPr lang="es-ES" sz="1600" dirty="0" err="1"/>
              <a:t>mindfulness</a:t>
            </a:r>
            <a:r>
              <a:rPr lang="es-ES" sz="1600" dirty="0"/>
              <a:t> y la </a:t>
            </a:r>
            <a:r>
              <a:rPr lang="es-ES" sz="1600" dirty="0" err="1"/>
              <a:t>resiliencia</a:t>
            </a:r>
            <a:r>
              <a:rPr lang="es-ES" sz="1600" dirty="0"/>
              <a:t> pueden mejorar la capacidad de los enfermeros para manejar situaciones estresantes. Un ensayo de intervención realizado por </a:t>
            </a:r>
            <a:r>
              <a:rPr lang="es-ES" sz="1600" dirty="0" err="1"/>
              <a:t>Chu</a:t>
            </a:r>
            <a:r>
              <a:rPr lang="es-ES" sz="1600" dirty="0"/>
              <a:t> et al. (2022) mostró que un programa de </a:t>
            </a:r>
            <a:r>
              <a:rPr lang="es-ES" sz="1600" dirty="0" err="1"/>
              <a:t>mindfulness</a:t>
            </a:r>
            <a:r>
              <a:rPr lang="es-ES" sz="1600" dirty="0"/>
              <a:t> de ocho semanas redujo significativamente los niveles de estrés y mejoró la satisfacción laboral en un grupo de enfermeras.</a:t>
            </a:r>
          </a:p>
          <a:p>
            <a:pPr fontAlgn="base"/>
            <a:endParaRPr lang="es-ES" sz="1600" dirty="0"/>
          </a:p>
          <a:p>
            <a:pPr fontAlgn="base"/>
            <a:r>
              <a:rPr lang="es-ES" sz="1600" b="1" dirty="0"/>
              <a:t>Establecimiento de Límites y Balance Trabajo-Vida</a:t>
            </a:r>
            <a:r>
              <a:rPr lang="es-ES" sz="1600" dirty="0"/>
              <a:t>: Este enfoque incluye horarios laborales ajustados, descansos regulares, y la promoción de actividades recreativas. En un estudio longitudinal realizado en hospitales de Europa por Martínez y colaboradores (2023), los resultados indicaron que la flexibilidad en los horarios de trabajo y el fomento de actividades extra-laborales redujeron el agotamiento en más de un 30%.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68518"/>
            <a:ext cx="8229600" cy="5557645"/>
          </a:xfrm>
        </p:spPr>
        <p:txBody>
          <a:bodyPr>
            <a:normAutofit/>
          </a:bodyPr>
          <a:lstStyle/>
          <a:p>
            <a:pPr fontAlgn="base"/>
            <a:r>
              <a:rPr lang="es-ES" sz="1800" b="1" dirty="0"/>
              <a:t>Formación Continua en Gestión del Estrés</a:t>
            </a:r>
            <a:r>
              <a:rPr lang="es-ES" sz="1800" dirty="0"/>
              <a:t>: Ofrecer programas de formación en gestión del estrés ayuda a los enfermeros a desarrollar habilidades de afrontamiento eficaces. Según Pérez-García et al. (2021), los talleres de formación que incluyen técnicas como la respiración profunda, ejercicios de relajación muscular y estrategias cognitivas contribuyeron a una reducción del estrés en un 25% entre los participantes.</a:t>
            </a:r>
          </a:p>
          <a:p>
            <a:pPr fontAlgn="base"/>
            <a:endParaRPr lang="es-ES" sz="1800" dirty="0"/>
          </a:p>
          <a:p>
            <a:pPr fontAlgn="base"/>
            <a:endParaRPr lang="es-ES" sz="1800" dirty="0"/>
          </a:p>
          <a:p>
            <a:r>
              <a:rPr lang="es-ES" sz="1800" b="1" dirty="0"/>
              <a:t>Programas de Apoyo Psicológico y </a:t>
            </a:r>
            <a:r>
              <a:rPr lang="es-ES" sz="1800" b="1" dirty="0" err="1"/>
              <a:t>Coaching</a:t>
            </a:r>
            <a:r>
              <a:rPr lang="es-ES" sz="1800" b="1" dirty="0"/>
              <a:t> Profesional</a:t>
            </a:r>
            <a:r>
              <a:rPr lang="es-ES" sz="1800" dirty="0"/>
              <a:t>: Instituciones de salud en varios países están implementando programas de apoyo psicológico y </a:t>
            </a:r>
            <a:r>
              <a:rPr lang="es-ES" sz="1800" dirty="0" err="1"/>
              <a:t>coaching</a:t>
            </a:r>
            <a:r>
              <a:rPr lang="es-ES" sz="1800" dirty="0"/>
              <a:t> para ayudar a los profesionales de enfermería a manejar el estrés. Un meta-análisis reciente por </a:t>
            </a:r>
            <a:r>
              <a:rPr lang="es-ES" sz="1800" dirty="0" err="1"/>
              <a:t>Thomson</a:t>
            </a:r>
            <a:r>
              <a:rPr lang="es-ES" sz="1800" dirty="0"/>
              <a:t> et al. (2024) señaló que estos programas aumentan la </a:t>
            </a:r>
            <a:r>
              <a:rPr lang="es-ES" sz="1800" dirty="0" err="1"/>
              <a:t>resiliencia</a:t>
            </a:r>
            <a:r>
              <a:rPr lang="es-ES" sz="1800" dirty="0"/>
              <a:t> y disminuyen los síntomas de </a:t>
            </a:r>
            <a:r>
              <a:rPr lang="es-ES" sz="1800" dirty="0" err="1"/>
              <a:t>burnout</a:t>
            </a:r>
            <a:r>
              <a:rPr lang="es-ES" sz="1800" dirty="0"/>
              <a:t>, particularmente en unidades de cuidados intensivos.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El estrés en el personal de enfermería es prevalente y multifactorial.</a:t>
            </a:r>
          </a:p>
          <a:p>
            <a:r>
              <a:t>Afecta negativamente la salud de los profesionales y la calidad del cuidado brindado.</a:t>
            </a:r>
          </a:p>
          <a:p>
            <a:r>
              <a:t>Es esencial implementar programas de apoyo psicológico y estrategias de manejo del estrés en los entornos hospitalarios.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García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-Sierra, R., et al. (2021).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Factores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 burnout en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enfermería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y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estrategias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apoyo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 el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ámbito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hospitalario</a:t>
            </a:r>
            <a:endParaRPr lang="en-US" sz="1800" dirty="0">
              <a:latin typeface="Open Sans"/>
              <a:ea typeface="Open Sans"/>
              <a:cs typeface="Open Sans"/>
              <a:sym typeface="Open Sans"/>
            </a:endParaRP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Disponible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en: </a:t>
            </a:r>
            <a:r>
              <a:rPr lang="en-US" sz="1800" u="sng" dirty="0">
                <a:latin typeface="Open Sans"/>
                <a:ea typeface="Open Sans"/>
                <a:cs typeface="Open Sans"/>
                <a:sym typeface="Open Sans"/>
                <a:hlinkClick r:id="rId2" tooltip="https://pubmed.ncbi.nlm.nih.gov"/>
              </a:rPr>
              <a:t>Journal of Nursing Management</a:t>
            </a: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Chu, X., et al. (2022).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Eficacia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 la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intervención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 mindfulness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para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reducir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el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estrés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enfermeras</a:t>
            </a:r>
            <a:endParaRPr lang="en-US" sz="1800" dirty="0">
              <a:latin typeface="Open Sans"/>
              <a:ea typeface="Open Sans"/>
              <a:cs typeface="Open Sans"/>
              <a:sym typeface="Open Sans"/>
            </a:endParaRP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Disponible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en: </a:t>
            </a:r>
            <a:r>
              <a:rPr lang="en-US" sz="1800" u="sng" dirty="0">
                <a:latin typeface="Open Sans"/>
                <a:ea typeface="Open Sans"/>
                <a:cs typeface="Open Sans"/>
                <a:sym typeface="Open Sans"/>
                <a:hlinkClick r:id="rId2" tooltip="https://pubmed.ncbi.nlm.nih.gov"/>
              </a:rPr>
              <a:t>Journal of Healthcare Management</a:t>
            </a: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Johnson, P., &amp; Taylor, K. (2022). Red de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apoyo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y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manejo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del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estrés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 personal de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salud</a:t>
            </a:r>
            <a:endParaRPr lang="en-US" sz="1800" dirty="0">
              <a:latin typeface="Open Sans"/>
              <a:ea typeface="Open Sans"/>
              <a:cs typeface="Open Sans"/>
              <a:sym typeface="Open Sans"/>
            </a:endParaRP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Disponible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en: </a:t>
            </a:r>
            <a:r>
              <a:rPr lang="en-US" sz="1800" u="sng" dirty="0">
                <a:latin typeface="Open Sans"/>
                <a:ea typeface="Open Sans"/>
                <a:cs typeface="Open Sans"/>
                <a:sym typeface="Open Sans"/>
                <a:hlinkClick r:id="rId3" tooltip="https://www.scopus.com"/>
              </a:rPr>
              <a:t>Scopus</a:t>
            </a: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Martínez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, F., et al. (2023).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Impacto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 la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flexibilidad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laboral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 la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reducción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del burnout en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enfermería</a:t>
            </a:r>
            <a:endParaRPr lang="en-US" sz="1800" dirty="0">
              <a:latin typeface="Open Sans"/>
              <a:ea typeface="Open Sans"/>
              <a:cs typeface="Open Sans"/>
              <a:sym typeface="Open Sans"/>
            </a:endParaRP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Disponible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en: </a:t>
            </a:r>
            <a:r>
              <a:rPr lang="en-US" sz="1800" u="sng" dirty="0">
                <a:latin typeface="Open Sans"/>
                <a:ea typeface="Open Sans"/>
                <a:cs typeface="Open Sans"/>
                <a:sym typeface="Open Sans"/>
                <a:hlinkClick r:id="rId2" tooltip="https://pubmed.ncbi.nlm.nih.gov"/>
              </a:rPr>
              <a:t>European Journal of Nursing</a:t>
            </a: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Thomson, L., et al. (2024).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Análisis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programas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de coaching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para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mejorar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la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resiliencia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 personal de </a:t>
            </a: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enfermería</a:t>
            </a:r>
            <a:endParaRPr lang="en-US" sz="1800" dirty="0">
              <a:latin typeface="Open Sans"/>
              <a:ea typeface="Open Sans"/>
              <a:cs typeface="Open Sans"/>
              <a:sym typeface="Open Sans"/>
            </a:endParaRPr>
          </a:p>
          <a:p>
            <a:pPr marL="226731" lvl="1" indent="-113365">
              <a:lnSpc>
                <a:spcPts val="2100"/>
              </a:lnSpc>
              <a:buFont typeface="Arial"/>
              <a:buChar char="•"/>
            </a:pPr>
            <a:r>
              <a:rPr lang="en-US" sz="1800" dirty="0" err="1">
                <a:latin typeface="Open Sans"/>
                <a:ea typeface="Open Sans"/>
                <a:cs typeface="Open Sans"/>
                <a:sym typeface="Open Sans"/>
              </a:rPr>
              <a:t>Disponible</a:t>
            </a:r>
            <a:r>
              <a:rPr lang="en-US" sz="1800" dirty="0">
                <a:latin typeface="Open Sans"/>
                <a:ea typeface="Open Sans"/>
                <a:cs typeface="Open Sans"/>
                <a:sym typeface="Open Sans"/>
              </a:rPr>
              <a:t> en: </a:t>
            </a:r>
            <a:r>
              <a:rPr lang="en-US" sz="1800" u="sng" dirty="0" err="1">
                <a:latin typeface="Open Sans"/>
                <a:ea typeface="Open Sans"/>
                <a:cs typeface="Open Sans"/>
                <a:sym typeface="Open Sans"/>
                <a:hlinkClick r:id="rId2" tooltip="https://pubmed.ncbi.nlm.nih.gov"/>
              </a:rPr>
              <a:t>PubMed</a:t>
            </a:r>
            <a:endParaRPr lang="en-US" sz="1800" u="sng" dirty="0">
              <a:latin typeface="Open Sans"/>
              <a:ea typeface="Open Sans"/>
              <a:cs typeface="Open Sans"/>
              <a:sym typeface="Open Sans"/>
              <a:hlinkClick r:id="rId2" tooltip="https://pubmed.ncbi.nlm.nih.gov"/>
            </a:endParaRPr>
          </a:p>
          <a:p>
            <a:endParaRPr sz="1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</TotalTime>
  <Words>715</Words>
  <Application>Microsoft Office PowerPoint</Application>
  <PresentationFormat>Presentación en pantalla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Estrés en el Personal de Enfermería</vt:lpstr>
      <vt:lpstr>Introducción</vt:lpstr>
      <vt:lpstr>Objetivos</vt:lpstr>
      <vt:lpstr>Material y Métodos</vt:lpstr>
      <vt:lpstr>Resultados- estrategias de afrontamiento</vt:lpstr>
      <vt:lpstr>Presentación de PowerPoint</vt:lpstr>
      <vt:lpstr>Conclusiones</vt:lpstr>
      <vt:lpstr>Bibliografía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Estrés en el Personal de Enfermería</dc:title>
  <dc:creator>brian</dc:creator>
  <dc:description>generated using python-pptx</dc:description>
  <cp:lastModifiedBy>brian</cp:lastModifiedBy>
  <cp:revision>8</cp:revision>
  <dcterms:created xsi:type="dcterms:W3CDTF">2013-01-27T09:14:16Z</dcterms:created>
  <dcterms:modified xsi:type="dcterms:W3CDTF">2024-11-04T10:37:37Z</dcterms:modified>
</cp:coreProperties>
</file>